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15"/>
  </p:notesMasterIdLst>
  <p:sldIdLst>
    <p:sldId id="256" r:id="rId3"/>
    <p:sldId id="258" r:id="rId4"/>
    <p:sldId id="261" r:id="rId5"/>
    <p:sldId id="335" r:id="rId6"/>
    <p:sldId id="338" r:id="rId7"/>
    <p:sldId id="262" r:id="rId8"/>
    <p:sldId id="263" r:id="rId9"/>
    <p:sldId id="264" r:id="rId10"/>
    <p:sldId id="344" r:id="rId11"/>
    <p:sldId id="345" r:id="rId12"/>
    <p:sldId id="341" r:id="rId13"/>
    <p:sldId id="343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entury Gothic" panose="020B0502020202020204" pitchFamily="34" charset="0"/>
      <p:regular r:id="rId20"/>
      <p:bold r:id="rId21"/>
      <p:italic r:id="rId22"/>
      <p:boldItalic r:id="rId23"/>
    </p:embeddedFont>
    <p:embeddedFont>
      <p:font typeface="Garamond" panose="02020404030301010803" pitchFamily="18" charset="0"/>
      <p:regular r:id="rId24"/>
      <p:bold r:id="rId25"/>
      <p:italic r:id="rId26"/>
    </p:embeddedFont>
    <p:embeddedFont>
      <p:font typeface="Lato" panose="020F0502020204030203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1" roundtripDataSignature="AMtx7mi2RgjiZTkhIEN5tDzkhN/ogPFn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114" y="12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0BB92D-9ACC-4238-9739-AB6F32D81F3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D3A6CA5-52C4-4719-82D7-90C4C198D7EB}">
      <dgm:prSet phldrT="[Texto]" custT="1"/>
      <dgm:spPr/>
      <dgm:t>
        <a:bodyPr/>
        <a:lstStyle/>
        <a:p>
          <a:pPr algn="ctr"/>
          <a:r>
            <a:rPr lang="pt-BR" sz="2800" b="1" dirty="0"/>
            <a:t>Elementos</a:t>
          </a:r>
          <a:endParaRPr lang="pt-BR" sz="2800" dirty="0"/>
        </a:p>
      </dgm:t>
    </dgm:pt>
    <dgm:pt modelId="{B1BC1DE2-8794-4B06-BE0D-D9A50128DE69}" type="parTrans" cxnId="{C4074B36-D3C8-43DD-9E95-95FFD771DEDC}">
      <dgm:prSet/>
      <dgm:spPr/>
      <dgm:t>
        <a:bodyPr/>
        <a:lstStyle/>
        <a:p>
          <a:endParaRPr lang="pt-BR"/>
        </a:p>
      </dgm:t>
    </dgm:pt>
    <dgm:pt modelId="{4547D9E6-EE59-40BE-A471-77C43C21A142}" type="sibTrans" cxnId="{C4074B36-D3C8-43DD-9E95-95FFD771DEDC}">
      <dgm:prSet/>
      <dgm:spPr/>
      <dgm:t>
        <a:bodyPr/>
        <a:lstStyle/>
        <a:p>
          <a:endParaRPr lang="pt-BR"/>
        </a:p>
      </dgm:t>
    </dgm:pt>
    <dgm:pt modelId="{427A1886-A68B-49D1-BE8F-9BF997400D35}">
      <dgm:prSet custT="1"/>
      <dgm:spPr/>
      <dgm:t>
        <a:bodyPr/>
        <a:lstStyle/>
        <a:p>
          <a:r>
            <a:rPr lang="pt-BR" sz="2400" dirty="0"/>
            <a:t>Título.</a:t>
          </a:r>
          <a:endParaRPr lang="es-ES" sz="2400" dirty="0"/>
        </a:p>
      </dgm:t>
    </dgm:pt>
    <dgm:pt modelId="{77D874B3-CA9C-4431-A229-411F2213F628}" type="parTrans" cxnId="{48BD7FA4-9E7F-4B53-8423-BDAEB7B6E483}">
      <dgm:prSet/>
      <dgm:spPr/>
      <dgm:t>
        <a:bodyPr/>
        <a:lstStyle/>
        <a:p>
          <a:endParaRPr lang="pt-BR"/>
        </a:p>
      </dgm:t>
    </dgm:pt>
    <dgm:pt modelId="{93F2DFE4-C9AA-49C6-990A-ED3CAE5B8668}" type="sibTrans" cxnId="{48BD7FA4-9E7F-4B53-8423-BDAEB7B6E483}">
      <dgm:prSet/>
      <dgm:spPr/>
      <dgm:t>
        <a:bodyPr/>
        <a:lstStyle/>
        <a:p>
          <a:endParaRPr lang="pt-BR"/>
        </a:p>
      </dgm:t>
    </dgm:pt>
    <dgm:pt modelId="{3C50B35F-A484-481D-8811-1186F802B4F6}">
      <dgm:prSet custT="1"/>
      <dgm:spPr/>
      <dgm:t>
        <a:bodyPr/>
        <a:lstStyle/>
        <a:p>
          <a:r>
            <a:rPr lang="pt-BR" sz="2400" dirty="0"/>
            <a:t>Chamada principal.</a:t>
          </a:r>
          <a:endParaRPr lang="es-ES" sz="2400" dirty="0"/>
        </a:p>
      </dgm:t>
    </dgm:pt>
    <dgm:pt modelId="{FDA64CDE-1BE3-48C0-9764-4943BA790FA5}" type="parTrans" cxnId="{85510231-7FCC-4693-8FE0-A9B041FBEAA5}">
      <dgm:prSet/>
      <dgm:spPr/>
      <dgm:t>
        <a:bodyPr/>
        <a:lstStyle/>
        <a:p>
          <a:endParaRPr lang="pt-BR"/>
        </a:p>
      </dgm:t>
    </dgm:pt>
    <dgm:pt modelId="{565D7C9D-AE70-48DA-98A1-CD664AD18111}" type="sibTrans" cxnId="{85510231-7FCC-4693-8FE0-A9B041FBEAA5}">
      <dgm:prSet/>
      <dgm:spPr/>
      <dgm:t>
        <a:bodyPr/>
        <a:lstStyle/>
        <a:p>
          <a:endParaRPr lang="pt-BR"/>
        </a:p>
      </dgm:t>
    </dgm:pt>
    <dgm:pt modelId="{6B272BB0-68C0-45B3-B399-E3E1CE50C889}">
      <dgm:prSet custT="1"/>
      <dgm:spPr/>
      <dgm:t>
        <a:bodyPr/>
        <a:lstStyle/>
        <a:p>
          <a:r>
            <a:rPr lang="pt-BR" sz="2400" dirty="0"/>
            <a:t>Perguntas retóricas (opcional).</a:t>
          </a:r>
          <a:endParaRPr lang="es-ES" sz="2400" dirty="0"/>
        </a:p>
      </dgm:t>
    </dgm:pt>
    <dgm:pt modelId="{80BB04BE-A7B4-479B-9A24-90FF15B6505A}" type="parTrans" cxnId="{3221C135-79BE-443A-974D-0EF697C3403F}">
      <dgm:prSet/>
      <dgm:spPr/>
      <dgm:t>
        <a:bodyPr/>
        <a:lstStyle/>
        <a:p>
          <a:endParaRPr lang="pt-BR"/>
        </a:p>
      </dgm:t>
    </dgm:pt>
    <dgm:pt modelId="{33458223-BC9F-4939-800F-9B090EF01C8C}" type="sibTrans" cxnId="{3221C135-79BE-443A-974D-0EF697C3403F}">
      <dgm:prSet/>
      <dgm:spPr/>
      <dgm:t>
        <a:bodyPr/>
        <a:lstStyle/>
        <a:p>
          <a:endParaRPr lang="pt-BR"/>
        </a:p>
      </dgm:t>
    </dgm:pt>
    <dgm:pt modelId="{00A1AF4A-2184-44C6-9D6B-0CDC8E51CA2E}">
      <dgm:prSet custT="1"/>
      <dgm:spPr/>
      <dgm:t>
        <a:bodyPr/>
        <a:lstStyle/>
        <a:p>
          <a:r>
            <a:rPr lang="pt-BR" sz="2400" dirty="0"/>
            <a:t>Evitar excesso de texto (utilizar infográficos, esquemas e imagens).</a:t>
          </a:r>
          <a:endParaRPr lang="es-ES" sz="2400" dirty="0"/>
        </a:p>
      </dgm:t>
    </dgm:pt>
    <dgm:pt modelId="{5375FDF3-F25B-4F6B-9ED3-734180184912}" type="parTrans" cxnId="{CE9371B7-8FE6-47DE-B7B1-78F1697C8455}">
      <dgm:prSet/>
      <dgm:spPr/>
      <dgm:t>
        <a:bodyPr/>
        <a:lstStyle/>
        <a:p>
          <a:endParaRPr lang="pt-BR"/>
        </a:p>
      </dgm:t>
    </dgm:pt>
    <dgm:pt modelId="{DA59BEF9-F666-4DA4-B0A4-5E5C2045902B}" type="sibTrans" cxnId="{CE9371B7-8FE6-47DE-B7B1-78F1697C8455}">
      <dgm:prSet/>
      <dgm:spPr/>
      <dgm:t>
        <a:bodyPr/>
        <a:lstStyle/>
        <a:p>
          <a:endParaRPr lang="pt-BR"/>
        </a:p>
      </dgm:t>
    </dgm:pt>
    <dgm:pt modelId="{4BE04D73-2663-4505-88B2-4561C0994F6A}">
      <dgm:prSet custT="1"/>
      <dgm:spPr/>
      <dgm:t>
        <a:bodyPr/>
        <a:lstStyle/>
        <a:p>
          <a:r>
            <a:rPr lang="pt-BR" sz="2400" dirty="0"/>
            <a:t>Planejar a divisão espacial do conteúdo.</a:t>
          </a:r>
          <a:endParaRPr lang="es-ES" sz="2400" dirty="0"/>
        </a:p>
      </dgm:t>
    </dgm:pt>
    <dgm:pt modelId="{2F060245-F96D-4747-B88C-D62B8DE16487}" type="parTrans" cxnId="{49AD50BD-E0DD-4A39-A04A-696C2C4D8253}">
      <dgm:prSet/>
      <dgm:spPr/>
      <dgm:t>
        <a:bodyPr/>
        <a:lstStyle/>
        <a:p>
          <a:endParaRPr lang="pt-BR"/>
        </a:p>
      </dgm:t>
    </dgm:pt>
    <dgm:pt modelId="{EAFE349E-DA6F-41AC-92C0-0EF644CAC76D}" type="sibTrans" cxnId="{49AD50BD-E0DD-4A39-A04A-696C2C4D8253}">
      <dgm:prSet/>
      <dgm:spPr/>
      <dgm:t>
        <a:bodyPr/>
        <a:lstStyle/>
        <a:p>
          <a:endParaRPr lang="pt-BR"/>
        </a:p>
      </dgm:t>
    </dgm:pt>
    <dgm:pt modelId="{201F8C07-5202-47A3-8FEF-910F97D385C5}">
      <dgm:prSet custT="1"/>
      <dgm:spPr/>
      <dgm:t>
        <a:bodyPr/>
        <a:lstStyle/>
        <a:p>
          <a:r>
            <a:rPr lang="es-ES" sz="2400" dirty="0"/>
            <a:t>Nome do </a:t>
          </a:r>
          <a:r>
            <a:rPr lang="es-ES" sz="2400" dirty="0" err="1"/>
            <a:t>estudante</a:t>
          </a:r>
          <a:r>
            <a:rPr lang="es-ES" sz="2400" dirty="0"/>
            <a:t> e do orientador</a:t>
          </a:r>
        </a:p>
      </dgm:t>
    </dgm:pt>
    <dgm:pt modelId="{DFAA3E87-890D-46A3-BCB8-3AE2D1D31B77}" type="parTrans" cxnId="{C7EEC93F-B2DE-4600-BE1E-709CE79B0C1B}">
      <dgm:prSet/>
      <dgm:spPr/>
      <dgm:t>
        <a:bodyPr/>
        <a:lstStyle/>
        <a:p>
          <a:endParaRPr lang="pt-BR"/>
        </a:p>
      </dgm:t>
    </dgm:pt>
    <dgm:pt modelId="{0367BB8A-27C6-4FD6-8E70-ADBF5DF4753F}" type="sibTrans" cxnId="{C7EEC93F-B2DE-4600-BE1E-709CE79B0C1B}">
      <dgm:prSet/>
      <dgm:spPr/>
      <dgm:t>
        <a:bodyPr/>
        <a:lstStyle/>
        <a:p>
          <a:endParaRPr lang="pt-BR"/>
        </a:p>
      </dgm:t>
    </dgm:pt>
    <dgm:pt modelId="{63CF4B2F-B96D-4E53-8F5C-A0F99DA3DDDA}" type="pres">
      <dgm:prSet presAssocID="{AE0BB92D-9ACC-4238-9739-AB6F32D81F35}" presName="linear" presStyleCnt="0">
        <dgm:presLayoutVars>
          <dgm:dir/>
          <dgm:animLvl val="lvl"/>
          <dgm:resizeHandles val="exact"/>
        </dgm:presLayoutVars>
      </dgm:prSet>
      <dgm:spPr/>
    </dgm:pt>
    <dgm:pt modelId="{6295F873-90D9-41F5-8774-5DF604B899A9}" type="pres">
      <dgm:prSet presAssocID="{9D3A6CA5-52C4-4719-82D7-90C4C198D7EB}" presName="parentLin" presStyleCnt="0"/>
      <dgm:spPr/>
    </dgm:pt>
    <dgm:pt modelId="{229EA345-E938-4D3C-BC80-CCF52DC88D58}" type="pres">
      <dgm:prSet presAssocID="{9D3A6CA5-52C4-4719-82D7-90C4C198D7EB}" presName="parentLeftMargin" presStyleLbl="node1" presStyleIdx="0" presStyleCnt="1"/>
      <dgm:spPr/>
    </dgm:pt>
    <dgm:pt modelId="{0FE52469-10EB-40FC-96EB-4C14D87FF630}" type="pres">
      <dgm:prSet presAssocID="{9D3A6CA5-52C4-4719-82D7-90C4C198D7EB}" presName="parentText" presStyleLbl="node1" presStyleIdx="0" presStyleCnt="1" custScaleX="121505" custScaleY="70536" custLinFactNeighborX="81789" custLinFactNeighborY="4998">
        <dgm:presLayoutVars>
          <dgm:chMax val="0"/>
          <dgm:bulletEnabled val="1"/>
        </dgm:presLayoutVars>
      </dgm:prSet>
      <dgm:spPr/>
    </dgm:pt>
    <dgm:pt modelId="{542E56D4-FDF8-4A92-B4A7-DC58453EE010}" type="pres">
      <dgm:prSet presAssocID="{9D3A6CA5-52C4-4719-82D7-90C4C198D7EB}" presName="negativeSpace" presStyleCnt="0"/>
      <dgm:spPr/>
    </dgm:pt>
    <dgm:pt modelId="{013FFC51-9A23-4324-ADB6-7D30BF44067E}" type="pres">
      <dgm:prSet presAssocID="{9D3A6CA5-52C4-4719-82D7-90C4C198D7EB}" presName="childText" presStyleLbl="conFgAcc1" presStyleIdx="0" presStyleCnt="1" custScaleY="127467" custLinFactY="8343" custLinFactNeighborY="100000">
        <dgm:presLayoutVars>
          <dgm:bulletEnabled val="1"/>
        </dgm:presLayoutVars>
      </dgm:prSet>
      <dgm:spPr/>
    </dgm:pt>
  </dgm:ptLst>
  <dgm:cxnLst>
    <dgm:cxn modelId="{F02BC41A-5E21-4C3A-B12D-5FC31F382A21}" type="presOf" srcId="{427A1886-A68B-49D1-BE8F-9BF997400D35}" destId="{013FFC51-9A23-4324-ADB6-7D30BF44067E}" srcOrd="0" destOrd="0" presId="urn:microsoft.com/office/officeart/2005/8/layout/list1"/>
    <dgm:cxn modelId="{217AFC20-E357-4DD8-9D26-3D69AC8D3140}" type="presOf" srcId="{9D3A6CA5-52C4-4719-82D7-90C4C198D7EB}" destId="{0FE52469-10EB-40FC-96EB-4C14D87FF630}" srcOrd="1" destOrd="0" presId="urn:microsoft.com/office/officeart/2005/8/layout/list1"/>
    <dgm:cxn modelId="{6FF5BC2A-B05A-4613-898A-F6252F15A049}" type="presOf" srcId="{201F8C07-5202-47A3-8FEF-910F97D385C5}" destId="{013FFC51-9A23-4324-ADB6-7D30BF44067E}" srcOrd="0" destOrd="1" presId="urn:microsoft.com/office/officeart/2005/8/layout/list1"/>
    <dgm:cxn modelId="{85510231-7FCC-4693-8FE0-A9B041FBEAA5}" srcId="{9D3A6CA5-52C4-4719-82D7-90C4C198D7EB}" destId="{3C50B35F-A484-481D-8811-1186F802B4F6}" srcOrd="2" destOrd="0" parTransId="{FDA64CDE-1BE3-48C0-9764-4943BA790FA5}" sibTransId="{565D7C9D-AE70-48DA-98A1-CD664AD18111}"/>
    <dgm:cxn modelId="{3221C135-79BE-443A-974D-0EF697C3403F}" srcId="{9D3A6CA5-52C4-4719-82D7-90C4C198D7EB}" destId="{6B272BB0-68C0-45B3-B399-E3E1CE50C889}" srcOrd="3" destOrd="0" parTransId="{80BB04BE-A7B4-479B-9A24-90FF15B6505A}" sibTransId="{33458223-BC9F-4939-800F-9B090EF01C8C}"/>
    <dgm:cxn modelId="{C4074B36-D3C8-43DD-9E95-95FFD771DEDC}" srcId="{AE0BB92D-9ACC-4238-9739-AB6F32D81F35}" destId="{9D3A6CA5-52C4-4719-82D7-90C4C198D7EB}" srcOrd="0" destOrd="0" parTransId="{B1BC1DE2-8794-4B06-BE0D-D9A50128DE69}" sibTransId="{4547D9E6-EE59-40BE-A471-77C43C21A142}"/>
    <dgm:cxn modelId="{C7EEC93F-B2DE-4600-BE1E-709CE79B0C1B}" srcId="{9D3A6CA5-52C4-4719-82D7-90C4C198D7EB}" destId="{201F8C07-5202-47A3-8FEF-910F97D385C5}" srcOrd="1" destOrd="0" parTransId="{DFAA3E87-890D-46A3-BCB8-3AE2D1D31B77}" sibTransId="{0367BB8A-27C6-4FD6-8E70-ADBF5DF4753F}"/>
    <dgm:cxn modelId="{8BD89B64-5B37-4A30-9FBE-8F087A0E2EDF}" type="presOf" srcId="{9D3A6CA5-52C4-4719-82D7-90C4C198D7EB}" destId="{229EA345-E938-4D3C-BC80-CCF52DC88D58}" srcOrd="0" destOrd="0" presId="urn:microsoft.com/office/officeart/2005/8/layout/list1"/>
    <dgm:cxn modelId="{0779BA69-8C38-4DC8-A91F-5B3D098C6C39}" type="presOf" srcId="{6B272BB0-68C0-45B3-B399-E3E1CE50C889}" destId="{013FFC51-9A23-4324-ADB6-7D30BF44067E}" srcOrd="0" destOrd="3" presId="urn:microsoft.com/office/officeart/2005/8/layout/list1"/>
    <dgm:cxn modelId="{5F1B298C-B357-421A-BBF9-D7DDC4BD5813}" type="presOf" srcId="{00A1AF4A-2184-44C6-9D6B-0CDC8E51CA2E}" destId="{013FFC51-9A23-4324-ADB6-7D30BF44067E}" srcOrd="0" destOrd="4" presId="urn:microsoft.com/office/officeart/2005/8/layout/list1"/>
    <dgm:cxn modelId="{48BD7FA4-9E7F-4B53-8423-BDAEB7B6E483}" srcId="{9D3A6CA5-52C4-4719-82D7-90C4C198D7EB}" destId="{427A1886-A68B-49D1-BE8F-9BF997400D35}" srcOrd="0" destOrd="0" parTransId="{77D874B3-CA9C-4431-A229-411F2213F628}" sibTransId="{93F2DFE4-C9AA-49C6-990A-ED3CAE5B8668}"/>
    <dgm:cxn modelId="{CE9371B7-8FE6-47DE-B7B1-78F1697C8455}" srcId="{9D3A6CA5-52C4-4719-82D7-90C4C198D7EB}" destId="{00A1AF4A-2184-44C6-9D6B-0CDC8E51CA2E}" srcOrd="4" destOrd="0" parTransId="{5375FDF3-F25B-4F6B-9ED3-734180184912}" sibTransId="{DA59BEF9-F666-4DA4-B0A4-5E5C2045902B}"/>
    <dgm:cxn modelId="{49AD50BD-E0DD-4A39-A04A-696C2C4D8253}" srcId="{9D3A6CA5-52C4-4719-82D7-90C4C198D7EB}" destId="{4BE04D73-2663-4505-88B2-4561C0994F6A}" srcOrd="5" destOrd="0" parTransId="{2F060245-F96D-4747-B88C-D62B8DE16487}" sibTransId="{EAFE349E-DA6F-41AC-92C0-0EF644CAC76D}"/>
    <dgm:cxn modelId="{10C926C5-3822-4D05-B8C9-7F9B61904472}" type="presOf" srcId="{3C50B35F-A484-481D-8811-1186F802B4F6}" destId="{013FFC51-9A23-4324-ADB6-7D30BF44067E}" srcOrd="0" destOrd="2" presId="urn:microsoft.com/office/officeart/2005/8/layout/list1"/>
    <dgm:cxn modelId="{4AFF76DF-D738-4573-B175-296429395CC0}" type="presOf" srcId="{4BE04D73-2663-4505-88B2-4561C0994F6A}" destId="{013FFC51-9A23-4324-ADB6-7D30BF44067E}" srcOrd="0" destOrd="5" presId="urn:microsoft.com/office/officeart/2005/8/layout/list1"/>
    <dgm:cxn modelId="{BD356DE0-8D6E-4D6B-A73F-AB590FA521B9}" type="presOf" srcId="{AE0BB92D-9ACC-4238-9739-AB6F32D81F35}" destId="{63CF4B2F-B96D-4E53-8F5C-A0F99DA3DDDA}" srcOrd="0" destOrd="0" presId="urn:microsoft.com/office/officeart/2005/8/layout/list1"/>
    <dgm:cxn modelId="{3C2D5662-67FB-4496-833A-AC8110722318}" type="presParOf" srcId="{63CF4B2F-B96D-4E53-8F5C-A0F99DA3DDDA}" destId="{6295F873-90D9-41F5-8774-5DF604B899A9}" srcOrd="0" destOrd="0" presId="urn:microsoft.com/office/officeart/2005/8/layout/list1"/>
    <dgm:cxn modelId="{6A9BE158-9B4B-4CE4-83D1-DCA4BD5EAA13}" type="presParOf" srcId="{6295F873-90D9-41F5-8774-5DF604B899A9}" destId="{229EA345-E938-4D3C-BC80-CCF52DC88D58}" srcOrd="0" destOrd="0" presId="urn:microsoft.com/office/officeart/2005/8/layout/list1"/>
    <dgm:cxn modelId="{362B8518-F172-4B00-AC88-FDDB620F5073}" type="presParOf" srcId="{6295F873-90D9-41F5-8774-5DF604B899A9}" destId="{0FE52469-10EB-40FC-96EB-4C14D87FF630}" srcOrd="1" destOrd="0" presId="urn:microsoft.com/office/officeart/2005/8/layout/list1"/>
    <dgm:cxn modelId="{E00383A4-D536-41DD-8FB7-3D16E9913E74}" type="presParOf" srcId="{63CF4B2F-B96D-4E53-8F5C-A0F99DA3DDDA}" destId="{542E56D4-FDF8-4A92-B4A7-DC58453EE010}" srcOrd="1" destOrd="0" presId="urn:microsoft.com/office/officeart/2005/8/layout/list1"/>
    <dgm:cxn modelId="{404D4E60-A96A-4989-8A9B-E0CA78B2A1CD}" type="presParOf" srcId="{63CF4B2F-B96D-4E53-8F5C-A0F99DA3DDDA}" destId="{013FFC51-9A23-4324-ADB6-7D30BF44067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3FFC51-9A23-4324-ADB6-7D30BF44067E}">
      <dsp:nvSpPr>
        <dsp:cNvPr id="0" name=""/>
        <dsp:cNvSpPr/>
      </dsp:nvSpPr>
      <dsp:spPr>
        <a:xfrm>
          <a:off x="0" y="187717"/>
          <a:ext cx="7920880" cy="39750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4748" tIns="458216" rIns="61474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/>
            <a:t>Título.</a:t>
          </a:r>
          <a:endParaRPr lang="es-E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dirty="0"/>
            <a:t>Nome do </a:t>
          </a:r>
          <a:r>
            <a:rPr lang="es-ES" sz="2400" kern="1200" dirty="0" err="1"/>
            <a:t>estudante</a:t>
          </a:r>
          <a:r>
            <a:rPr lang="es-ES" sz="2400" kern="1200" dirty="0"/>
            <a:t> e do orientador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/>
            <a:t>Chamada principal.</a:t>
          </a:r>
          <a:endParaRPr lang="es-E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/>
            <a:t>Perguntas retóricas (opcional).</a:t>
          </a:r>
          <a:endParaRPr lang="es-E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/>
            <a:t>Evitar excesso de texto (utilizar infográficos, esquemas e imagens).</a:t>
          </a:r>
          <a:endParaRPr lang="es-E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/>
            <a:t>Planejar a divisão espacial do conteúdo.</a:t>
          </a:r>
          <a:endParaRPr lang="es-ES" sz="2400" kern="1200" dirty="0"/>
        </a:p>
      </dsp:txBody>
      <dsp:txXfrm>
        <a:off x="0" y="187717"/>
        <a:ext cx="7920880" cy="3975058"/>
      </dsp:txXfrm>
    </dsp:sp>
    <dsp:sp modelId="{0FE52469-10EB-40FC-96EB-4C14D87FF630}">
      <dsp:nvSpPr>
        <dsp:cNvPr id="0" name=""/>
        <dsp:cNvSpPr/>
      </dsp:nvSpPr>
      <dsp:spPr>
        <a:xfrm>
          <a:off x="719964" y="59633"/>
          <a:ext cx="6736985" cy="4580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/>
            <a:t>Elementos</a:t>
          </a:r>
          <a:endParaRPr lang="pt-BR" sz="2800" kern="1200" dirty="0"/>
        </a:p>
      </dsp:txBody>
      <dsp:txXfrm>
        <a:off x="742326" y="81995"/>
        <a:ext cx="6692261" cy="4133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3a2126ffa_3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73a2126ffa_3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69AA2-161A-421F-AAB1-AB5408B4CA47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69AA2-161A-421F-AAB1-AB5408B4CA47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73a2126ffa_3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73a2126ffa_3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3a2126ffa_3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3a2126ffa_3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3a2126ffa_3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3a2126ffa_3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11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gradFill>
            <a:gsLst>
              <a:gs pos="0">
                <a:srgbClr val="002060"/>
              </a:gs>
              <a:gs pos="23000">
                <a:srgbClr val="2E798E"/>
              </a:gs>
              <a:gs pos="69000">
                <a:srgbClr val="002060"/>
              </a:gs>
              <a:gs pos="97000">
                <a:srgbClr val="245F70"/>
              </a:gs>
              <a:gs pos="100000">
                <a:srgbClr val="245F7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algn="ctr" rotWithShape="0">
              <a:srgbClr val="000000">
                <a:alpha val="6588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11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>
            <a:solidFill>
              <a:srgbClr val="FEFEF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11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oogle Shape;23;p11"/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4" name="Google Shape;24;p11"/>
            <p:cNvCxnSpPr/>
            <p:nvPr/>
          </p:nvCxnSpPr>
          <p:spPr>
            <a:xfrm>
              <a:off x="5250180" y="1267730"/>
              <a:ext cx="0" cy="612648"/>
            </a:xfrm>
            <a:prstGeom prst="straightConnector1">
              <a:avLst/>
            </a:prstGeom>
            <a:solidFill>
              <a:srgbClr val="FEFEFE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" name="Google Shape;25;p11"/>
            <p:cNvCxnSpPr/>
            <p:nvPr/>
          </p:nvCxnSpPr>
          <p:spPr>
            <a:xfrm>
              <a:off x="6941820" y="1267730"/>
              <a:ext cx="0" cy="612648"/>
            </a:xfrm>
            <a:prstGeom prst="straightConnector1">
              <a:avLst/>
            </a:prstGeom>
            <a:solidFill>
              <a:srgbClr val="FEFEFE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" name="Google Shape;26;p11"/>
            <p:cNvCxnSpPr/>
            <p:nvPr/>
          </p:nvCxnSpPr>
          <p:spPr>
            <a:xfrm>
              <a:off x="5250180" y="1883664"/>
              <a:ext cx="1691640" cy="0"/>
            </a:xfrm>
            <a:prstGeom prst="straightConnector1">
              <a:avLst/>
            </a:prstGeom>
            <a:solidFill>
              <a:srgbClr val="FEFEFE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7" name="Google Shape;27;p11"/>
          <p:cNvSpPr txBox="1"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6400"/>
              <a:buFont typeface="Century Gothic"/>
              <a:buNone/>
              <a:defRPr sz="6400" b="0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EFEFE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dt" idx="10"/>
          </p:nvPr>
        </p:nvSpPr>
        <p:spPr>
          <a:xfrm>
            <a:off x="5318760" y="1341256"/>
            <a:ext cx="1554480" cy="485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ftr" idx="11"/>
          </p:nvPr>
        </p:nvSpPr>
        <p:spPr>
          <a:xfrm>
            <a:off x="1629100" y="5177408"/>
            <a:ext cx="573029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EFEFE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sldNum" idx="12"/>
          </p:nvPr>
        </p:nvSpPr>
        <p:spPr>
          <a:xfrm>
            <a:off x="8606920" y="5177408"/>
            <a:ext cx="195598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Century Gothic"/>
              <a:buNone/>
              <a:defRPr sz="3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body" idx="1"/>
          </p:nvPr>
        </p:nvSpPr>
        <p:spPr>
          <a:xfrm rot="5400000">
            <a:off x="4171188" y="-1001268"/>
            <a:ext cx="3849624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dt" idx="10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ftr" idx="11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sldNum" idx="12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 rot="5400000">
            <a:off x="7543800" y="2209800"/>
            <a:ext cx="52578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body" idx="1"/>
          </p:nvPr>
        </p:nvSpPr>
        <p:spPr>
          <a:xfrm rot="5400000">
            <a:off x="2247900" y="-647700"/>
            <a:ext cx="5257800" cy="80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dt" idx="10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ftr" idx="11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sldNum" idx="12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1" name="Google Shape;131;g73a2126ffa_3_70"/>
          <p:cNvCxnSpPr/>
          <p:nvPr/>
        </p:nvCxnSpPr>
        <p:spPr>
          <a:xfrm>
            <a:off x="3303633" y="554200"/>
            <a:ext cx="83256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2" name="Google Shape;132;g73a2126ffa_3_70"/>
          <p:cNvCxnSpPr/>
          <p:nvPr/>
        </p:nvCxnSpPr>
        <p:spPr>
          <a:xfrm>
            <a:off x="3303633" y="6320000"/>
            <a:ext cx="8325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3" name="Google Shape;133;g73a2126ffa_3_70"/>
          <p:cNvCxnSpPr/>
          <p:nvPr/>
        </p:nvCxnSpPr>
        <p:spPr>
          <a:xfrm>
            <a:off x="566931" y="554200"/>
            <a:ext cx="2445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4" name="Google Shape;134;g73a2126ffa_3_70"/>
          <p:cNvSpPr txBox="1">
            <a:spLocks noGrp="1"/>
          </p:cNvSpPr>
          <p:nvPr>
            <p:ph type="title"/>
          </p:nvPr>
        </p:nvSpPr>
        <p:spPr>
          <a:xfrm>
            <a:off x="3200333" y="767933"/>
            <a:ext cx="8428800" cy="847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73a2126ffa_3_70"/>
          <p:cNvSpPr txBox="1">
            <a:spLocks noGrp="1"/>
          </p:cNvSpPr>
          <p:nvPr>
            <p:ph type="body" idx="1"/>
          </p:nvPr>
        </p:nvSpPr>
        <p:spPr>
          <a:xfrm>
            <a:off x="3213483" y="2127701"/>
            <a:ext cx="8428800" cy="400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3850" rtl="0">
              <a:spcBef>
                <a:spcPts val="900"/>
              </a:spcBef>
              <a:spcAft>
                <a:spcPts val="0"/>
              </a:spcAft>
              <a:buSzPts val="1500"/>
              <a:buChar char="◦"/>
              <a:defRPr/>
            </a:lvl1pPr>
            <a:lvl2pPr marL="914400" lvl="1" indent="-311150" rtl="0">
              <a:spcBef>
                <a:spcPts val="500"/>
              </a:spcBef>
              <a:spcAft>
                <a:spcPts val="0"/>
              </a:spcAft>
              <a:buSzPts val="1300"/>
              <a:buChar char="◦"/>
              <a:defRPr/>
            </a:lvl2pPr>
            <a:lvl3pPr marL="1371600" lvl="2" indent="-304800" rtl="0">
              <a:spcBef>
                <a:spcPts val="500"/>
              </a:spcBef>
              <a:spcAft>
                <a:spcPts val="0"/>
              </a:spcAft>
              <a:buSzPts val="1200"/>
              <a:buChar char="◦"/>
              <a:defRPr/>
            </a:lvl3pPr>
            <a:lvl4pPr marL="1828800" lvl="3" indent="-304800" rtl="0">
              <a:spcBef>
                <a:spcPts val="500"/>
              </a:spcBef>
              <a:spcAft>
                <a:spcPts val="0"/>
              </a:spcAft>
              <a:buSzPts val="1200"/>
              <a:buChar char="◦"/>
              <a:defRPr/>
            </a:lvl4pPr>
            <a:lvl5pPr marL="2286000" lvl="4" indent="-304800" rtl="0">
              <a:spcBef>
                <a:spcPts val="500"/>
              </a:spcBef>
              <a:spcAft>
                <a:spcPts val="0"/>
              </a:spcAft>
              <a:buSzPts val="1200"/>
              <a:buChar char="◦"/>
              <a:defRPr/>
            </a:lvl5pPr>
            <a:lvl6pPr marL="2743200" lvl="5" indent="-317500" rtl="0">
              <a:spcBef>
                <a:spcPts val="500"/>
              </a:spcBef>
              <a:spcAft>
                <a:spcPts val="0"/>
              </a:spcAft>
              <a:buSzPts val="1400"/>
              <a:buChar char="◦"/>
              <a:defRPr/>
            </a:lvl6pPr>
            <a:lvl7pPr marL="3200400" lvl="6" indent="-317500" rtl="0">
              <a:spcBef>
                <a:spcPts val="500"/>
              </a:spcBef>
              <a:spcAft>
                <a:spcPts val="0"/>
              </a:spcAft>
              <a:buSzPts val="1400"/>
              <a:buChar char="◦"/>
              <a:defRPr/>
            </a:lvl7pPr>
            <a:lvl8pPr marL="3657600" lvl="7" indent="-317500" rtl="0">
              <a:spcBef>
                <a:spcPts val="500"/>
              </a:spcBef>
              <a:spcAft>
                <a:spcPts val="0"/>
              </a:spcAft>
              <a:buSzPts val="1400"/>
              <a:buChar char="◦"/>
              <a:defRPr/>
            </a:lvl8pPr>
            <a:lvl9pPr marL="4114800" lvl="8" indent="-317500" rtl="0">
              <a:spcBef>
                <a:spcPts val="500"/>
              </a:spcBef>
              <a:spcAft>
                <a:spcPts val="0"/>
              </a:spcAft>
              <a:buSzPts val="1400"/>
              <a:buChar char="◦"/>
              <a:defRPr/>
            </a:lvl9pPr>
          </a:lstStyle>
          <a:p>
            <a:endParaRPr/>
          </a:p>
        </p:txBody>
      </p:sp>
      <p:sp>
        <p:nvSpPr>
          <p:cNvPr id="136" name="Google Shape;136;g73a2126ffa_3_70"/>
          <p:cNvSpPr txBox="1">
            <a:spLocks noGrp="1"/>
          </p:cNvSpPr>
          <p:nvPr>
            <p:ph type="sldNum" idx="12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Century Gothic"/>
              <a:buNone/>
              <a:defRPr sz="3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dt" idx="10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ftr" idx="11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gradFill>
            <a:gsLst>
              <a:gs pos="0">
                <a:srgbClr val="002060"/>
              </a:gs>
              <a:gs pos="23000">
                <a:srgbClr val="2E798E"/>
              </a:gs>
              <a:gs pos="69000">
                <a:srgbClr val="002060"/>
              </a:gs>
              <a:gs pos="97000">
                <a:srgbClr val="245F70"/>
              </a:gs>
              <a:gs pos="100000">
                <a:srgbClr val="245F7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algn="ctr" rotWithShape="0">
              <a:srgbClr val="000000">
                <a:alpha val="6588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3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400"/>
              <a:buFont typeface="Century Gothic"/>
              <a:buNone/>
              <a:defRPr sz="6400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7" name="Google Shape;67;p13"/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68" name="Google Shape;68;p13"/>
            <p:cNvCxnSpPr/>
            <p:nvPr/>
          </p:nvCxnSpPr>
          <p:spPr>
            <a:xfrm>
              <a:off x="5250180" y="1267730"/>
              <a:ext cx="0" cy="612648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9" name="Google Shape;69;p13"/>
            <p:cNvCxnSpPr/>
            <p:nvPr/>
          </p:nvCxnSpPr>
          <p:spPr>
            <a:xfrm>
              <a:off x="6941820" y="1267730"/>
              <a:ext cx="0" cy="612648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0" name="Google Shape;70;p13"/>
            <p:cNvCxnSpPr/>
            <p:nvPr/>
          </p:nvCxnSpPr>
          <p:spPr>
            <a:xfrm>
              <a:off x="5250180" y="1883664"/>
              <a:ext cx="1691640" cy="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71" name="Google Shape;71;p13"/>
          <p:cNvSpPr txBox="1"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dt" idx="10"/>
          </p:nvPr>
        </p:nvSpPr>
        <p:spPr>
          <a:xfrm>
            <a:off x="5318760" y="1344502"/>
            <a:ext cx="1554480" cy="498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ftr" idx="11"/>
          </p:nvPr>
        </p:nvSpPr>
        <p:spPr>
          <a:xfrm>
            <a:off x="1629157" y="5177408"/>
            <a:ext cx="5660134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6262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ldNum" idx="12"/>
          </p:nvPr>
        </p:nvSpPr>
        <p:spPr>
          <a:xfrm>
            <a:off x="8604504" y="5177408"/>
            <a:ext cx="1958339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is conteúdos" type="twoObj">
  <p:cSld name="TWO_OBJECT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4663440" cy="374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body" idx="2"/>
          </p:nvPr>
        </p:nvSpPr>
        <p:spPr>
          <a:xfrm>
            <a:off x="6461760" y="2103120"/>
            <a:ext cx="4663440" cy="374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dt" idx="10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ftr" idx="11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ldNum" idx="12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Century Gothic"/>
              <a:buNone/>
              <a:defRPr sz="3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body" idx="2"/>
          </p:nvPr>
        </p:nvSpPr>
        <p:spPr>
          <a:xfrm>
            <a:off x="1069848" y="2792472"/>
            <a:ext cx="4663440" cy="316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3"/>
          </p:nvPr>
        </p:nvSpPr>
        <p:spPr>
          <a:xfrm>
            <a:off x="6458712" y="2074334"/>
            <a:ext cx="466344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body" idx="4"/>
          </p:nvPr>
        </p:nvSpPr>
        <p:spPr>
          <a:xfrm>
            <a:off x="6458712" y="2792471"/>
            <a:ext cx="4663440" cy="3164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dt" idx="10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ftr" idx="11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ldNum" idx="12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Century Gothic"/>
              <a:buNone/>
              <a:defRPr sz="3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dt" idx="10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ftr" idx="11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ldNum" idx="12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rgbClr val="D8D8D8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8"/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None/>
              <a:defRPr sz="2800" b="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1"/>
          </p:nvPr>
        </p:nvSpPr>
        <p:spPr>
          <a:xfrm>
            <a:off x="685800" y="609600"/>
            <a:ext cx="68580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900"/>
              <a:buChar char="◦"/>
              <a:defRPr sz="1900"/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body" idx="2"/>
          </p:nvPr>
        </p:nvSpPr>
        <p:spPr>
          <a:xfrm>
            <a:off x="8458200" y="2336800"/>
            <a:ext cx="3161963" cy="3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dt" idx="10"/>
          </p:nvPr>
        </p:nvSpPr>
        <p:spPr>
          <a:xfrm>
            <a:off x="5588000" y="6035040"/>
            <a:ext cx="19558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6262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ftr" idx="11"/>
          </p:nvPr>
        </p:nvSpPr>
        <p:spPr>
          <a:xfrm>
            <a:off x="685801" y="6035040"/>
            <a:ext cx="45847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sldNum" idx="12"/>
          </p:nvPr>
        </p:nvSpPr>
        <p:spPr>
          <a:xfrm>
            <a:off x="10396728" y="6035040"/>
            <a:ext cx="122343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buNone/>
              <a:defRPr sz="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rgbClr val="D8D8D8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9"/>
          <p:cNvSpPr>
            <a:spLocks noGrp="1"/>
          </p:cNvSpPr>
          <p:nvPr>
            <p:ph type="pic" idx="2"/>
          </p:nvPr>
        </p:nvSpPr>
        <p:spPr>
          <a:xfrm>
            <a:off x="228599" y="237744"/>
            <a:ext cx="7696201" cy="6382512"/>
          </a:xfrm>
          <a:prstGeom prst="rect">
            <a:avLst/>
          </a:prstGeom>
          <a:solidFill>
            <a:srgbClr val="95C77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Garamond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Garamond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Garamond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Garamond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Garamond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Garamond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dt" idx="10"/>
          </p:nvPr>
        </p:nvSpPr>
        <p:spPr>
          <a:xfrm>
            <a:off x="5662337" y="6035040"/>
            <a:ext cx="2071963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ftr" idx="11"/>
          </p:nvPr>
        </p:nvSpPr>
        <p:spPr>
          <a:xfrm>
            <a:off x="612648" y="6035040"/>
            <a:ext cx="458800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sldNum" idx="12"/>
          </p:nvPr>
        </p:nvSpPr>
        <p:spPr>
          <a:xfrm>
            <a:off x="10396728" y="6035040"/>
            <a:ext cx="1225296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15" name="Google Shape;115;p19"/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None/>
              <a:defRPr sz="28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8477250" y="2386584"/>
            <a:ext cx="3144774" cy="351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23000">
              <a:srgbClr val="2E798E"/>
            </a:gs>
            <a:gs pos="69000">
              <a:srgbClr val="002060"/>
            </a:gs>
            <a:gs pos="97000">
              <a:srgbClr val="245F70"/>
            </a:gs>
            <a:gs pos="100000">
              <a:srgbClr val="245F7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23000">
                <a:srgbClr val="2E798E"/>
              </a:gs>
              <a:gs pos="69000">
                <a:srgbClr val="002060"/>
              </a:gs>
              <a:gs pos="97000">
                <a:srgbClr val="245F70"/>
              </a:gs>
              <a:gs pos="100000">
                <a:srgbClr val="245F7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11;p9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9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9525" cap="sq" cmpd="sng">
            <a:solidFill>
              <a:srgbClr val="FEFEF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385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rgbClr val="FEFEFE"/>
              </a:buClr>
              <a:buSzPts val="1500"/>
              <a:buFont typeface="Garamond"/>
              <a:buChar char="◦"/>
              <a:defRPr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11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300"/>
              <a:buFont typeface="Garamond"/>
              <a:buChar char="◦"/>
              <a:defRPr sz="13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Char char="◦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Char char="◦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Garamond"/>
              <a:buChar char="◦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dt" idx="10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ftr" idx="11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sldNum" idx="12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23000">
              <a:srgbClr val="2E798E"/>
            </a:gs>
            <a:gs pos="69000">
              <a:srgbClr val="002060"/>
            </a:gs>
            <a:gs pos="97000">
              <a:srgbClr val="245F70"/>
            </a:gs>
            <a:gs pos="100000">
              <a:srgbClr val="245F7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23000">
                <a:srgbClr val="2E798E"/>
              </a:gs>
              <a:gs pos="69000">
                <a:srgbClr val="002060"/>
              </a:gs>
              <a:gs pos="97000">
                <a:srgbClr val="245F70"/>
              </a:gs>
              <a:gs pos="100000">
                <a:srgbClr val="245F7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34;p8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8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9525" cap="sq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385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Garamond"/>
              <a:buChar char="◦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11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300"/>
              <a:buFont typeface="Garamond"/>
              <a:buChar char="◦"/>
              <a:defRPr sz="1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Garamond"/>
              <a:buChar char="◦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Garamond"/>
              <a:buChar char="◦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Garamond"/>
              <a:buChar char="◦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dt" idx="10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ftr" idx="11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3K3u6M8R8eKGt5KjI3YvcGUF2ULl21J-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youtube.com/results?search_query=%23videoposte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google.com/advanced_image_search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GeJHcRvKCQ" TargetMode="External"/><Relationship Id="rId2" Type="http://schemas.openxmlformats.org/officeDocument/2006/relationships/hyperlink" Target="https://www.youtube.com/watch?v=ptAJb3A7jc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" descr="Imagem ampliada de um 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r="-1"/>
          <a:stretch/>
        </p:blipFill>
        <p:spPr>
          <a:xfrm>
            <a:off x="7" y="10"/>
            <a:ext cx="1219198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"/>
          <p:cNvSpPr/>
          <p:nvPr/>
        </p:nvSpPr>
        <p:spPr>
          <a:xfrm>
            <a:off x="2343150" y="873350"/>
            <a:ext cx="8804700" cy="42129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"/>
          <p:cNvSpPr/>
          <p:nvPr/>
        </p:nvSpPr>
        <p:spPr>
          <a:xfrm>
            <a:off x="2486025" y="1016525"/>
            <a:ext cx="8495700" cy="3980400"/>
          </a:xfrm>
          <a:prstGeom prst="rect">
            <a:avLst/>
          </a:prstGeom>
          <a:noFill/>
          <a:ln w="9525" cap="sq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"/>
          <p:cNvSpPr txBox="1">
            <a:spLocks noGrp="1"/>
          </p:cNvSpPr>
          <p:nvPr>
            <p:ph type="ctrTitle"/>
          </p:nvPr>
        </p:nvSpPr>
        <p:spPr>
          <a:xfrm>
            <a:off x="2734575" y="1143000"/>
            <a:ext cx="8052600" cy="35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Century Gothic"/>
              <a:buNone/>
            </a:pPr>
            <a:r>
              <a:rPr lang="pt-BR" sz="3600" dirty="0">
                <a:solidFill>
                  <a:schemeClr val="lt1"/>
                </a:solidFill>
              </a:rPr>
              <a:t>Tutorial para elaboração de </a:t>
            </a:r>
            <a:r>
              <a:rPr lang="pt-BR" sz="3600" dirty="0" err="1">
                <a:solidFill>
                  <a:schemeClr val="lt1"/>
                </a:solidFill>
              </a:rPr>
              <a:t>Pitches</a:t>
            </a:r>
            <a:r>
              <a:rPr lang="pt-BR" sz="3600" dirty="0">
                <a:solidFill>
                  <a:schemeClr val="lt1"/>
                </a:solidFill>
              </a:rPr>
              <a:t> </a:t>
            </a:r>
            <a:endParaRPr sz="3600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Century Gothic"/>
              <a:buNone/>
            </a:pPr>
            <a:endParaRPr sz="3000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Century Gothic"/>
              <a:buNone/>
            </a:pPr>
            <a:endParaRPr sz="3000" dirty="0">
              <a:solidFill>
                <a:schemeClr val="lt1"/>
              </a:solidFill>
            </a:endParaRPr>
          </a:p>
        </p:txBody>
      </p:sp>
      <p:sp>
        <p:nvSpPr>
          <p:cNvPr id="145" name="Google Shape;145;p1"/>
          <p:cNvSpPr txBox="1">
            <a:spLocks noGrp="1"/>
          </p:cNvSpPr>
          <p:nvPr>
            <p:ph type="subTitle" idx="1"/>
          </p:nvPr>
        </p:nvSpPr>
        <p:spPr>
          <a:xfrm>
            <a:off x="4292625" y="3667900"/>
            <a:ext cx="49365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5"/>
              <a:buNone/>
            </a:pPr>
            <a:r>
              <a:rPr lang="pt-BR" dirty="0">
                <a:solidFill>
                  <a:schemeClr val="lt1"/>
                </a:solidFill>
              </a:rPr>
              <a:t>Comitê de Divulgação Científica</a:t>
            </a:r>
            <a:endParaRPr dirty="0">
              <a:solidFill>
                <a:schemeClr val="lt1"/>
              </a:solidFill>
            </a:endParaRPr>
          </a:p>
        </p:txBody>
      </p:sp>
      <p:pic>
        <p:nvPicPr>
          <p:cNvPr id="146" name="Google Shape;146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776" y="5086250"/>
            <a:ext cx="4761149" cy="1636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28928" y="185192"/>
            <a:ext cx="10058400" cy="1371600"/>
          </a:xfrm>
        </p:spPr>
        <p:txBody>
          <a:bodyPr/>
          <a:lstStyle/>
          <a:p>
            <a:r>
              <a:rPr lang="pt-BR" dirty="0"/>
              <a:t>Exemplos de Programas e aplicativos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347472" y="624104"/>
            <a:ext cx="10753344" cy="3380968"/>
          </a:xfrm>
        </p:spPr>
        <p:txBody>
          <a:bodyPr anchor="ctr">
            <a:noAutofit/>
          </a:bodyPr>
          <a:lstStyle/>
          <a:p>
            <a:r>
              <a:rPr lang="pt-BR" sz="2800" dirty="0"/>
              <a:t>Sites para montar a sua apresentação:</a:t>
            </a:r>
          </a:p>
          <a:p>
            <a:pPr lvl="1"/>
            <a:r>
              <a:rPr lang="pt-BR" sz="2800" dirty="0" err="1"/>
              <a:t>Canva</a:t>
            </a:r>
            <a:r>
              <a:rPr lang="pt-BR" sz="2800" dirty="0"/>
              <a:t>;</a:t>
            </a:r>
          </a:p>
          <a:p>
            <a:pPr lvl="1"/>
            <a:r>
              <a:rPr lang="pt-BR" sz="2800" dirty="0"/>
              <a:t>Genial.ly;</a:t>
            </a:r>
          </a:p>
          <a:p>
            <a:pPr lvl="1"/>
            <a:r>
              <a:rPr lang="pt-BR" sz="2800" dirty="0" err="1"/>
              <a:t>Prezi</a:t>
            </a:r>
            <a:r>
              <a:rPr lang="pt-BR" sz="2800" dirty="0"/>
              <a:t>;</a:t>
            </a:r>
          </a:p>
          <a:p>
            <a:pPr lvl="1"/>
            <a:r>
              <a:rPr lang="pt-BR" sz="2800" dirty="0" err="1"/>
              <a:t>Emaze</a:t>
            </a:r>
            <a:r>
              <a:rPr lang="pt-BR" sz="2800" dirty="0"/>
              <a:t>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DCB02AF-40C0-7435-602B-A9F477506043}"/>
              </a:ext>
            </a:extLst>
          </p:cNvPr>
          <p:cNvSpPr txBox="1"/>
          <p:nvPr/>
        </p:nvSpPr>
        <p:spPr>
          <a:xfrm>
            <a:off x="408432" y="3731193"/>
            <a:ext cx="943660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Sites e aplicativos para fazer animações</a:t>
            </a:r>
          </a:p>
          <a:p>
            <a:r>
              <a:rPr lang="pt-BR" sz="2000" dirty="0"/>
              <a:t>	Pencil2D</a:t>
            </a:r>
          </a:p>
          <a:p>
            <a:r>
              <a:rPr lang="pt-BR" sz="2000" dirty="0"/>
              <a:t>	</a:t>
            </a:r>
            <a:r>
              <a:rPr lang="pt-BR" sz="2000" dirty="0" err="1"/>
              <a:t>PowToon</a:t>
            </a:r>
            <a:endParaRPr lang="pt-BR" sz="2000" dirty="0"/>
          </a:p>
          <a:p>
            <a:r>
              <a:rPr lang="pt-BR" sz="2000" dirty="0"/>
              <a:t>	</a:t>
            </a:r>
            <a:r>
              <a:rPr lang="pt-BR" sz="2000" dirty="0" err="1"/>
              <a:t>Synflg</a:t>
            </a:r>
            <a:endParaRPr lang="pt-BR" sz="2000" dirty="0"/>
          </a:p>
          <a:p>
            <a:r>
              <a:rPr lang="pt-BR" sz="2000" dirty="0"/>
              <a:t>	</a:t>
            </a:r>
            <a:r>
              <a:rPr lang="pt-BR" sz="2000" dirty="0" err="1"/>
              <a:t>SketchBook</a:t>
            </a:r>
            <a:endParaRPr lang="pt-BR" sz="2000" dirty="0"/>
          </a:p>
          <a:p>
            <a:r>
              <a:rPr lang="pt-BR" sz="2000" dirty="0"/>
              <a:t>	Blender</a:t>
            </a:r>
          </a:p>
          <a:p>
            <a:r>
              <a:rPr lang="pt-BR" sz="2000" dirty="0"/>
              <a:t>	</a:t>
            </a:r>
            <a:r>
              <a:rPr lang="pt-BR" sz="2000" dirty="0" err="1"/>
              <a:t>OpenToonz</a:t>
            </a:r>
            <a:endParaRPr lang="pt-BR" sz="2000" dirty="0"/>
          </a:p>
          <a:p>
            <a:r>
              <a:rPr lang="pt-BR" sz="2000" dirty="0"/>
              <a:t>	</a:t>
            </a:r>
            <a:r>
              <a:rPr lang="pt-BR" sz="2000" dirty="0" err="1"/>
              <a:t>Emaze</a:t>
            </a:r>
            <a:endParaRPr lang="pt-BR" sz="2400" dirty="0"/>
          </a:p>
          <a:p>
            <a:r>
              <a:rPr lang="pt-BR" sz="2400" dirty="0"/>
              <a:t>	</a:t>
            </a:r>
            <a:r>
              <a:rPr lang="pt-BR" sz="2400" dirty="0" err="1"/>
              <a:t>Maefloresta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069445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28928" y="185192"/>
            <a:ext cx="10058400" cy="1371600"/>
          </a:xfrm>
        </p:spPr>
        <p:txBody>
          <a:bodyPr/>
          <a:lstStyle/>
          <a:p>
            <a:r>
              <a:rPr lang="pt-BR" dirty="0"/>
              <a:t>Exemplos de Programas e aplicativos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475488" y="1556792"/>
            <a:ext cx="9200448" cy="4937760"/>
          </a:xfrm>
        </p:spPr>
        <p:txBody>
          <a:bodyPr anchor="ctr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Sites de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ícones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Free-Royalties:</a:t>
            </a:r>
            <a:r>
              <a:rPr lang="pt-BR" sz="2400" dirty="0">
                <a:effectLst/>
              </a:rPr>
              <a:t> 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Freepik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pt-BR" sz="2200" dirty="0">
                <a:effectLst/>
              </a:rPr>
              <a:t> </a:t>
            </a:r>
            <a:r>
              <a:rPr lang="en-U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Flaticon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pt-BR" sz="2200" dirty="0">
                <a:effectLst/>
              </a:rPr>
              <a:t> </a:t>
            </a:r>
            <a:r>
              <a:rPr lang="en-U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Storyset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pt-BR" sz="2200" dirty="0">
                <a:effectLst/>
              </a:rPr>
              <a:t> </a:t>
            </a:r>
            <a:r>
              <a:rPr lang="en-U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Sites de imagens Free-Royalties:</a:t>
            </a:r>
            <a:r>
              <a:rPr lang="pt-BR" sz="2400" dirty="0">
                <a:effectLst/>
              </a:rPr>
              <a:t> 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Pixabay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pt-BR" sz="2200" dirty="0">
                <a:effectLst/>
              </a:rPr>
              <a:t> </a:t>
            </a:r>
            <a:r>
              <a:rPr lang="en-U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Freepik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pt-BR" sz="2200" dirty="0">
                <a:effectLst/>
              </a:rPr>
              <a:t> </a:t>
            </a:r>
            <a:r>
              <a:rPr lang="en-U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Unsplash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pt-BR" sz="2200" dirty="0">
                <a:effectLst/>
              </a:rPr>
              <a:t> </a:t>
            </a:r>
            <a:r>
              <a:rPr lang="en-U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Rawpixel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pt-BR" sz="2200" dirty="0">
                <a:effectLst/>
              </a:rPr>
              <a:t> </a:t>
            </a:r>
            <a:r>
              <a:rPr lang="en-U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E68EE4D-BC2E-4B90-6AC3-0114ED0AF022}"/>
              </a:ext>
            </a:extLst>
          </p:cNvPr>
          <p:cNvSpPr txBox="1"/>
          <p:nvPr/>
        </p:nvSpPr>
        <p:spPr>
          <a:xfrm>
            <a:off x="5929944" y="1363589"/>
            <a:ext cx="6099048" cy="2458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Sites de vídeos </a:t>
            </a:r>
            <a:r>
              <a:rPr lang="pt-B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Free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-Royalties:</a:t>
            </a:r>
            <a:r>
              <a:rPr lang="pt-BR" sz="2400" dirty="0">
                <a:effectLst/>
              </a:rPr>
              <a:t> </a:t>
            </a:r>
            <a:r>
              <a:rPr lang="pt-B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Mixkit.co;</a:t>
            </a:r>
            <a:r>
              <a:rPr lang="pt-BR" sz="2400" dirty="0">
                <a:effectLst/>
              </a:rPr>
              <a:t> </a:t>
            </a:r>
            <a:r>
              <a:rPr lang="pt-B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t-B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Pexels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pt-BR" sz="2400" dirty="0">
                <a:effectLst/>
              </a:rPr>
              <a:t> </a:t>
            </a:r>
            <a:r>
              <a:rPr lang="pt-B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t-B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Pixabay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pt-BR" sz="2400" dirty="0">
                <a:effectLst/>
              </a:rPr>
              <a:t> </a:t>
            </a:r>
            <a:r>
              <a:rPr lang="pt-B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t-B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Videezy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pt-BR" sz="2400" dirty="0">
                <a:effectLst/>
              </a:rPr>
              <a:t> </a:t>
            </a:r>
            <a:r>
              <a:rPr lang="pt-B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873549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28928" y="185192"/>
            <a:ext cx="10058400" cy="1371600"/>
          </a:xfrm>
        </p:spPr>
        <p:txBody>
          <a:bodyPr/>
          <a:lstStyle/>
          <a:p>
            <a:r>
              <a:rPr lang="pt-BR" dirty="0"/>
              <a:t>Exemplos de Programas e aplicativos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658368" y="1858544"/>
            <a:ext cx="8138160" cy="1570456"/>
          </a:xfrm>
        </p:spPr>
        <p:txBody>
          <a:bodyPr anchor="ctr">
            <a:noAutofit/>
          </a:bodyPr>
          <a:lstStyle/>
          <a:p>
            <a:r>
              <a:rPr lang="pt-BR" sz="2800" dirty="0"/>
              <a:t>Editores de vídeo:</a:t>
            </a:r>
          </a:p>
          <a:p>
            <a:pPr lvl="1"/>
            <a:r>
              <a:rPr lang="en-US" sz="2800" dirty="0" err="1"/>
              <a:t>Movavi</a:t>
            </a:r>
            <a:r>
              <a:rPr lang="en-US" sz="2800" dirty="0"/>
              <a:t> </a:t>
            </a:r>
          </a:p>
          <a:p>
            <a:pPr lvl="1"/>
            <a:r>
              <a:rPr lang="en-US" sz="2800" dirty="0"/>
              <a:t>Cap Cut</a:t>
            </a:r>
          </a:p>
          <a:p>
            <a:pPr lvl="1"/>
            <a:r>
              <a:rPr lang="en-US" sz="2800" dirty="0"/>
              <a:t>in movie</a:t>
            </a:r>
          </a:p>
          <a:p>
            <a:pPr lvl="1"/>
            <a:r>
              <a:rPr lang="en-US" sz="2800" dirty="0" err="1"/>
              <a:t>inshot</a:t>
            </a:r>
            <a:endParaRPr lang="en-US" sz="2800" dirty="0"/>
          </a:p>
          <a:p>
            <a:pPr lvl="1"/>
            <a:r>
              <a:rPr lang="en-US" sz="2800" dirty="0" err="1"/>
              <a:t>filmora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87841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7E6B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73a2126ffa_3_2"/>
          <p:cNvSpPr txBox="1">
            <a:spLocks noGrp="1"/>
          </p:cNvSpPr>
          <p:nvPr>
            <p:ph type="title"/>
          </p:nvPr>
        </p:nvSpPr>
        <p:spPr>
          <a:xfrm>
            <a:off x="866633" y="381367"/>
            <a:ext cx="8428800" cy="847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Definição</a:t>
            </a:r>
            <a:endParaRPr dirty="0"/>
          </a:p>
        </p:txBody>
      </p:sp>
      <p:sp>
        <p:nvSpPr>
          <p:cNvPr id="159" name="Google Shape;159;g73a2126ffa_3_2"/>
          <p:cNvSpPr txBox="1">
            <a:spLocks noGrp="1"/>
          </p:cNvSpPr>
          <p:nvPr>
            <p:ph type="body" idx="1"/>
          </p:nvPr>
        </p:nvSpPr>
        <p:spPr>
          <a:xfrm>
            <a:off x="340350" y="1213550"/>
            <a:ext cx="11511300" cy="4868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41910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SzPts val="1800"/>
              <a:buChar char="◦"/>
            </a:pPr>
            <a:r>
              <a:rPr lang="pt-BR" sz="2000" dirty="0" err="1"/>
              <a:t>Pitch</a:t>
            </a:r>
            <a:r>
              <a:rPr lang="pt-BR" sz="2000" dirty="0"/>
              <a:t> é um vídeo </a:t>
            </a:r>
            <a:r>
              <a:rPr lang="pt-BR" sz="2000" b="1" dirty="0"/>
              <a:t>curto, simples e direto</a:t>
            </a:r>
            <a:r>
              <a:rPr lang="pt-BR" sz="2000" dirty="0"/>
              <a:t> para apresentar o resultado, produto, processo ou serviço</a:t>
            </a:r>
            <a:endParaRPr sz="2000" dirty="0"/>
          </a:p>
          <a:p>
            <a:pPr marL="609600" lvl="0" indent="-41910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SzPts val="1800"/>
              <a:buChar char="◦"/>
            </a:pPr>
            <a:r>
              <a:rPr lang="pt-BR" sz="2000" dirty="0"/>
              <a:t>A linguagem deve conter termos simples e de preferência, substituir a linguagem técnico-científica para que também alcance um público fora do meio acadêmico. </a:t>
            </a:r>
            <a:endParaRPr sz="2000" dirty="0"/>
          </a:p>
          <a:p>
            <a:pPr marL="609600" lvl="0" indent="-41910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SzPts val="1800"/>
              <a:buChar char="◦"/>
            </a:pPr>
            <a:r>
              <a:rPr lang="pt-BR" sz="2000" dirty="0"/>
              <a:t>Origem: o </a:t>
            </a:r>
            <a:r>
              <a:rPr lang="pt-BR" sz="2000" dirty="0" err="1"/>
              <a:t>pitch</a:t>
            </a:r>
            <a:r>
              <a:rPr lang="pt-BR" sz="2000" dirty="0"/>
              <a:t> é uma ferramenta utilizada por empreendedores para aproveitar oportunidades em curto espaço de tempo; ‘conversa de elevador’.</a:t>
            </a:r>
          </a:p>
          <a:p>
            <a:pPr marL="609600" lvl="0" indent="-41910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SzPts val="1800"/>
              <a:buChar char="◦"/>
            </a:pPr>
            <a:r>
              <a:rPr lang="pt-BR" sz="2000" dirty="0"/>
              <a:t>O tempo dos </a:t>
            </a:r>
            <a:r>
              <a:rPr lang="pt-BR" sz="2000" dirty="0" err="1"/>
              <a:t>pitches</a:t>
            </a:r>
            <a:r>
              <a:rPr lang="pt-BR" sz="2000" dirty="0"/>
              <a:t> pode variar, geralmente ficando em torno de 1-3 minutos.</a:t>
            </a:r>
            <a:endParaRPr sz="2000" dirty="0"/>
          </a:p>
          <a:p>
            <a:pPr marL="182880" lvl="0" indent="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None/>
            </a:pPr>
            <a:endParaRPr lang="pt-BR" sz="2000" dirty="0">
              <a:effectLst/>
              <a:latin typeface="Arial" panose="020B0604020202020204" pitchFamily="34" charset="0"/>
            </a:endParaRPr>
          </a:p>
          <a:p>
            <a:pPr marL="182880" lvl="0" indent="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pt-BR" sz="2000" dirty="0">
                <a:effectLst/>
                <a:latin typeface="Arial" panose="020B0604020202020204" pitchFamily="34" charset="0"/>
              </a:rPr>
              <a:t>Exemplos de vídeos (tipo </a:t>
            </a:r>
            <a:r>
              <a:rPr lang="pt-BR" sz="2000" dirty="0" err="1">
                <a:effectLst/>
                <a:latin typeface="Arial" panose="020B0604020202020204" pitchFamily="34" charset="0"/>
              </a:rPr>
              <a:t>pitch</a:t>
            </a:r>
            <a:r>
              <a:rPr lang="pt-BR" sz="2000" dirty="0">
                <a:effectLst/>
                <a:latin typeface="Arial" panose="020B0604020202020204" pitchFamily="34" charset="0"/>
              </a:rPr>
              <a:t>):</a:t>
            </a:r>
            <a:br>
              <a:rPr lang="pt-BR" sz="2000" dirty="0"/>
            </a:br>
            <a:r>
              <a:rPr lang="pt-BR" sz="2000" dirty="0"/>
              <a:t>	</a:t>
            </a:r>
            <a:r>
              <a:rPr lang="pt-BR" sz="2000" dirty="0">
                <a:effectLst/>
                <a:latin typeface="Arial" panose="020B0604020202020204" pitchFamily="34" charset="0"/>
                <a:hlinkClick r:id="rId3"/>
              </a:rPr>
              <a:t>https://www.YouTube.com/playlist?list=PL3K3u6M8R8eKGt5KjI3YvcGUF2ULl21J-</a:t>
            </a:r>
            <a:endParaRPr lang="pt-BR" sz="2000" dirty="0">
              <a:effectLst/>
              <a:latin typeface="Arial" panose="020B0604020202020204" pitchFamily="34" charset="0"/>
            </a:endParaRPr>
          </a:p>
          <a:p>
            <a:pPr marL="182880" lvl="0" indent="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pt-BR" sz="2000" dirty="0"/>
              <a:t>	</a:t>
            </a:r>
            <a:r>
              <a:rPr lang="pt-BR" sz="2000" dirty="0">
                <a:effectLst/>
                <a:latin typeface="Arial" panose="020B0604020202020204" pitchFamily="34" charset="0"/>
                <a:hlinkClick r:id="rId4"/>
              </a:rPr>
              <a:t>https://www.YouTube.com/results?search_query=%23videoposter</a:t>
            </a:r>
            <a:endParaRPr lang="pt-BR" sz="2000" dirty="0">
              <a:effectLst/>
              <a:latin typeface="Arial" panose="020B0604020202020204" pitchFamily="34" charset="0"/>
            </a:endParaRPr>
          </a:p>
          <a:p>
            <a:pPr marL="182880" lvl="0" indent="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None/>
            </a:pPr>
            <a:endParaRPr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"/>
          <p:cNvSpPr txBox="1">
            <a:spLocks noGrp="1"/>
          </p:cNvSpPr>
          <p:nvPr>
            <p:ph type="title"/>
          </p:nvPr>
        </p:nvSpPr>
        <p:spPr>
          <a:xfrm>
            <a:off x="703385" y="642594"/>
            <a:ext cx="1042181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Century Gothic"/>
              <a:buNone/>
            </a:pPr>
            <a:r>
              <a:rPr lang="pt-BR"/>
              <a:t>Produção</a:t>
            </a:r>
            <a:endParaRPr/>
          </a:p>
        </p:txBody>
      </p:sp>
      <p:pic>
        <p:nvPicPr>
          <p:cNvPr id="192" name="Google Shape;192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2468609"/>
            <a:ext cx="10058400" cy="2952300"/>
          </a:xfrm>
          <a:prstGeom prst="rect">
            <a:avLst/>
          </a:prstGeom>
          <a:noFill/>
          <a:ln>
            <a:noFill/>
          </a:ln>
          <a:effectLst>
            <a:outerShdw blurRad="152400" dist="63500" dir="2700000" algn="tl" rotWithShape="0">
              <a:schemeClr val="dk1">
                <a:alpha val="40000"/>
              </a:schemeClr>
            </a:outerShdw>
          </a:effectLst>
        </p:spPr>
      </p:pic>
      <p:sp>
        <p:nvSpPr>
          <p:cNvPr id="193" name="Google Shape;193;p5"/>
          <p:cNvSpPr/>
          <p:nvPr/>
        </p:nvSpPr>
        <p:spPr>
          <a:xfrm>
            <a:off x="1167483" y="745488"/>
            <a:ext cx="1303875" cy="1303875"/>
          </a:xfrm>
          <a:prstGeom prst="ellipse">
            <a:avLst/>
          </a:prstGeom>
          <a:solidFill>
            <a:srgbClr val="3187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5" descr="Câmera de vídeo"/>
          <p:cNvSpPr/>
          <p:nvPr/>
        </p:nvSpPr>
        <p:spPr>
          <a:xfrm>
            <a:off x="1445358" y="1023363"/>
            <a:ext cx="748125" cy="74812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" name="Google Shape;195;p5"/>
          <p:cNvGrpSpPr/>
          <p:nvPr/>
        </p:nvGrpSpPr>
        <p:grpSpPr>
          <a:xfrm>
            <a:off x="1445358" y="3221400"/>
            <a:ext cx="2294675" cy="1096250"/>
            <a:chOff x="865278" y="1902055"/>
            <a:chExt cx="2294675" cy="1096250"/>
          </a:xfrm>
        </p:grpSpPr>
        <p:sp>
          <p:nvSpPr>
            <p:cNvPr id="196" name="Google Shape;196;p5"/>
            <p:cNvSpPr/>
            <p:nvPr/>
          </p:nvSpPr>
          <p:spPr>
            <a:xfrm>
              <a:off x="865278" y="1902055"/>
              <a:ext cx="21375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5"/>
            <p:cNvSpPr txBox="1"/>
            <p:nvPr/>
          </p:nvSpPr>
          <p:spPr>
            <a:xfrm>
              <a:off x="1022453" y="2278305"/>
              <a:ext cx="21375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entury Gothic"/>
                <a:buNone/>
              </a:pPr>
              <a:r>
                <a:rPr lang="pt-BR" sz="24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ROTEIRO</a:t>
              </a:r>
              <a:endPara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98" name="Google Shape;198;p5"/>
          <p:cNvGrpSpPr/>
          <p:nvPr/>
        </p:nvGrpSpPr>
        <p:grpSpPr>
          <a:xfrm>
            <a:off x="5027250" y="3602400"/>
            <a:ext cx="2137500" cy="796200"/>
            <a:chOff x="865278" y="1673455"/>
            <a:chExt cx="2137500" cy="796200"/>
          </a:xfrm>
        </p:grpSpPr>
        <p:sp>
          <p:nvSpPr>
            <p:cNvPr id="199" name="Google Shape;199;p5"/>
            <p:cNvSpPr/>
            <p:nvPr/>
          </p:nvSpPr>
          <p:spPr>
            <a:xfrm>
              <a:off x="865278" y="1749655"/>
              <a:ext cx="21375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5"/>
            <p:cNvSpPr txBox="1"/>
            <p:nvPr/>
          </p:nvSpPr>
          <p:spPr>
            <a:xfrm>
              <a:off x="865278" y="1673455"/>
              <a:ext cx="21375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entury Gothic"/>
                <a:buNone/>
              </a:pPr>
              <a:r>
                <a:rPr lang="pt-BR" sz="24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IMAGENS</a:t>
              </a:r>
              <a:endPara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01" name="Google Shape;201;p5"/>
          <p:cNvGrpSpPr/>
          <p:nvPr/>
        </p:nvGrpSpPr>
        <p:grpSpPr>
          <a:xfrm>
            <a:off x="5179650" y="3069000"/>
            <a:ext cx="5260528" cy="1191166"/>
            <a:chOff x="865278" y="1368655"/>
            <a:chExt cx="5260528" cy="1191166"/>
          </a:xfrm>
        </p:grpSpPr>
        <p:sp>
          <p:nvSpPr>
            <p:cNvPr id="202" name="Google Shape;202;p5"/>
            <p:cNvSpPr/>
            <p:nvPr/>
          </p:nvSpPr>
          <p:spPr>
            <a:xfrm>
              <a:off x="865278" y="1368655"/>
              <a:ext cx="21375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5"/>
            <p:cNvSpPr txBox="1"/>
            <p:nvPr/>
          </p:nvSpPr>
          <p:spPr>
            <a:xfrm>
              <a:off x="3988306" y="1839821"/>
              <a:ext cx="21375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entury Gothic"/>
                <a:buNone/>
              </a:pPr>
              <a:r>
                <a:rPr lang="pt-BR" sz="24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ÁUDIO</a:t>
              </a:r>
              <a:endPara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0144" y="0"/>
            <a:ext cx="10058400" cy="1371600"/>
          </a:xfrm>
        </p:spPr>
        <p:txBody>
          <a:bodyPr/>
          <a:lstStyle/>
          <a:p>
            <a:r>
              <a:rPr lang="pt-BR" dirty="0"/>
              <a:t>Roteiro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21F8E45-B266-0901-E1A3-50F6598FA687}"/>
              </a:ext>
            </a:extLst>
          </p:cNvPr>
          <p:cNvSpPr txBox="1"/>
          <p:nvPr/>
        </p:nvSpPr>
        <p:spPr>
          <a:xfrm>
            <a:off x="717260" y="932652"/>
            <a:ext cx="10757480" cy="606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AutoNum type="arabicParenR"/>
            </a:pPr>
            <a:r>
              <a:rPr lang="pt-BR" sz="2400" dirty="0"/>
              <a:t>Definir o público:</a:t>
            </a:r>
          </a:p>
          <a:p>
            <a:pPr lvl="2"/>
            <a:r>
              <a:rPr lang="pt-BR" sz="2400" dirty="0"/>
              <a:t>          Faixa etária:</a:t>
            </a:r>
            <a:endParaRPr lang="es-ES" sz="2400" dirty="0"/>
          </a:p>
          <a:p>
            <a:pPr lvl="1"/>
            <a:r>
              <a:rPr lang="pt-BR" sz="2400" dirty="0"/>
              <a:t>          Grau de escolaridade:</a:t>
            </a:r>
            <a:endParaRPr lang="es-ES" sz="2400" dirty="0"/>
          </a:p>
          <a:p>
            <a:pPr lvl="1"/>
            <a:r>
              <a:rPr lang="pt-BR" sz="2400" dirty="0"/>
              <a:t>          Situação socioeconômica:</a:t>
            </a:r>
            <a:endParaRPr lang="es-ES" sz="2400" dirty="0"/>
          </a:p>
          <a:p>
            <a:pPr lvl="1"/>
            <a:endParaRPr lang="pt-BR" sz="2400" dirty="0"/>
          </a:p>
          <a:p>
            <a:pPr lvl="1"/>
            <a:r>
              <a:rPr lang="pt-BR" sz="2400" dirty="0"/>
              <a:t>2) Definir o que será apresentado:</a:t>
            </a: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BR" sz="2400" kern="1200" dirty="0"/>
              <a:t>Qual resultado da minha pesquisa está mais próximo da população?</a:t>
            </a: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BR" sz="2400" kern="1200" dirty="0"/>
              <a:t>Qual será o foco principal do banner?</a:t>
            </a:r>
          </a:p>
          <a:p>
            <a:pPr marL="0" lvl="0" indent="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pt-BR" sz="2400" kern="1200" dirty="0"/>
              <a:t>3) </a:t>
            </a:r>
            <a:r>
              <a:rPr lang="pt-BR" sz="2400" dirty="0"/>
              <a:t>Qual estratégia eu irei utilizar para despertar o interesse do público?</a:t>
            </a:r>
          </a:p>
          <a:p>
            <a:pPr marL="0" lvl="1" indent="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pt-BR" sz="2000" dirty="0"/>
              <a:t>Imagens</a:t>
            </a:r>
          </a:p>
          <a:p>
            <a:pPr marL="0" lvl="1" indent="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pt-BR" sz="2000" dirty="0"/>
              <a:t>Charges</a:t>
            </a:r>
          </a:p>
          <a:p>
            <a:pPr marL="0" lvl="1" indent="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pt-BR" sz="2000" dirty="0"/>
              <a:t>Memes</a:t>
            </a:r>
          </a:p>
          <a:p>
            <a:pPr marL="0" lvl="1" indent="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pt-BR" sz="2000" dirty="0"/>
              <a:t>Música</a:t>
            </a:r>
          </a:p>
          <a:p>
            <a:pPr marL="0" lvl="1" indent="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pt-BR" sz="2000" dirty="0"/>
              <a:t>Humor</a:t>
            </a:r>
          </a:p>
          <a:p>
            <a:pPr marL="0" lvl="1" indent="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pt-BR" sz="2000" dirty="0"/>
              <a:t>Personagens</a:t>
            </a:r>
          </a:p>
          <a:p>
            <a:pPr marL="0" lvl="1" indent="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pt-BR" sz="2000" dirty="0"/>
              <a:t>Link com sites/redes sociais.</a:t>
            </a:r>
          </a:p>
          <a:p>
            <a:pPr lvl="1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E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8432" y="54864"/>
            <a:ext cx="10058400" cy="1371600"/>
          </a:xfrm>
        </p:spPr>
        <p:txBody>
          <a:bodyPr/>
          <a:lstStyle/>
          <a:p>
            <a:r>
              <a:rPr lang="pt-BR" dirty="0"/>
              <a:t>Roteiro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42982055"/>
              </p:ext>
            </p:extLst>
          </p:nvPr>
        </p:nvGraphicFramePr>
        <p:xfrm>
          <a:off x="2135560" y="1268760"/>
          <a:ext cx="7920880" cy="4162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73a2126ffa_3_150"/>
          <p:cNvSpPr txBox="1">
            <a:spLocks noGrp="1"/>
          </p:cNvSpPr>
          <p:nvPr>
            <p:ph type="title"/>
          </p:nvPr>
        </p:nvSpPr>
        <p:spPr>
          <a:xfrm>
            <a:off x="695108" y="344552"/>
            <a:ext cx="3390900" cy="954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Criatividade</a:t>
            </a:r>
            <a:endParaRPr/>
          </a:p>
        </p:txBody>
      </p:sp>
      <p:sp>
        <p:nvSpPr>
          <p:cNvPr id="209" name="Google Shape;209;g73a2126ffa_3_150"/>
          <p:cNvSpPr txBox="1">
            <a:spLocks noGrp="1"/>
          </p:cNvSpPr>
          <p:nvPr>
            <p:ph type="body" idx="1"/>
          </p:nvPr>
        </p:nvSpPr>
        <p:spPr>
          <a:xfrm>
            <a:off x="544050" y="1198525"/>
            <a:ext cx="11103900" cy="381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900"/>
              </a:spcBef>
              <a:spcAft>
                <a:spcPts val="0"/>
              </a:spcAft>
              <a:buSzPts val="2000"/>
              <a:buChar char="◦"/>
            </a:pPr>
            <a:r>
              <a:rPr lang="pt-BR" sz="2000" b="1" dirty="0"/>
              <a:t>Locação: </a:t>
            </a:r>
            <a:r>
              <a:rPr lang="pt-BR" sz="2000" dirty="0"/>
              <a:t>Pensar o cenário! Dá para ir além do fundo branco ou com estante cheia de livros?? Movimento e diferentes enquadramentos. </a:t>
            </a:r>
            <a:endParaRPr sz="2000" dirty="0"/>
          </a:p>
          <a:p>
            <a:pPr marL="45720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2000" b="1" dirty="0"/>
          </a:p>
          <a:p>
            <a:pPr marL="457200" lvl="0" indent="-355600" algn="l" rtl="0">
              <a:spcBef>
                <a:spcPts val="900"/>
              </a:spcBef>
              <a:spcAft>
                <a:spcPts val="0"/>
              </a:spcAft>
              <a:buSzPts val="2000"/>
              <a:buChar char="◦"/>
            </a:pPr>
            <a:r>
              <a:rPr lang="pt-BR" sz="2000" b="1" dirty="0"/>
              <a:t>Misturar  imagens traz dinamismo pro vídeo! </a:t>
            </a:r>
            <a:r>
              <a:rPr lang="pt-BR" sz="2000" dirty="0"/>
              <a:t>Imagens além do pesquisador falando (gráficos, laboratórios, imagens da pesquisa, campo, exemplos). Você pode pensar também em uma animação...</a:t>
            </a:r>
            <a:endParaRPr sz="2000" dirty="0"/>
          </a:p>
          <a:p>
            <a:pPr marL="45720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2000" dirty="0"/>
          </a:p>
          <a:p>
            <a:pPr marL="457200" lvl="0" indent="-355600" algn="l" rtl="0">
              <a:spcBef>
                <a:spcPts val="900"/>
              </a:spcBef>
              <a:spcAft>
                <a:spcPts val="0"/>
              </a:spcAft>
              <a:buSzPts val="2000"/>
              <a:buChar char="◦"/>
            </a:pPr>
            <a:r>
              <a:rPr lang="pt-BR" sz="2000" b="1" dirty="0"/>
              <a:t>Conversar com o espectador:  </a:t>
            </a:r>
            <a:r>
              <a:rPr lang="pt-BR" sz="2000" dirty="0"/>
              <a:t>ler fica muito chato!</a:t>
            </a:r>
            <a:endParaRPr sz="2000" dirty="0"/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2000" b="1" dirty="0"/>
          </a:p>
          <a:p>
            <a:pPr marL="457200" lvl="0" indent="-355600" algn="l" rtl="0">
              <a:spcBef>
                <a:spcPts val="900"/>
              </a:spcBef>
              <a:spcAft>
                <a:spcPts val="0"/>
              </a:spcAft>
              <a:buSzPts val="2000"/>
              <a:buChar char="◦"/>
            </a:pPr>
            <a:r>
              <a:rPr lang="pt-BR" sz="2000" b="1" dirty="0"/>
              <a:t>Descontração: </a:t>
            </a:r>
            <a:r>
              <a:rPr lang="pt-BR" sz="2000" dirty="0"/>
              <a:t>humor e descontração trazem leveza ao vídeo. Gravar você treinando pode trazer um bom material</a:t>
            </a:r>
            <a:endParaRPr sz="2000" dirty="0"/>
          </a:p>
          <a:p>
            <a:pPr marL="45720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20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D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73a2126ffa_3_145"/>
          <p:cNvSpPr txBox="1">
            <a:spLocks noGrp="1"/>
          </p:cNvSpPr>
          <p:nvPr>
            <p:ph type="title"/>
          </p:nvPr>
        </p:nvSpPr>
        <p:spPr>
          <a:xfrm>
            <a:off x="679101" y="438102"/>
            <a:ext cx="10479300" cy="897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Dicas para a gravação</a:t>
            </a:r>
            <a:endParaRPr/>
          </a:p>
        </p:txBody>
      </p:sp>
      <p:sp>
        <p:nvSpPr>
          <p:cNvPr id="215" name="Google Shape;215;g73a2126ffa_3_145"/>
          <p:cNvSpPr txBox="1">
            <a:spLocks noGrp="1"/>
          </p:cNvSpPr>
          <p:nvPr>
            <p:ph type="body" idx="1"/>
          </p:nvPr>
        </p:nvSpPr>
        <p:spPr>
          <a:xfrm>
            <a:off x="634802" y="1839800"/>
            <a:ext cx="10922400" cy="400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431800" algn="l" rtl="0">
              <a:spcBef>
                <a:spcPts val="0"/>
              </a:spcBef>
              <a:spcAft>
                <a:spcPts val="0"/>
              </a:spcAft>
              <a:buSzPts val="2000"/>
              <a:buChar char="◦"/>
            </a:pPr>
            <a:r>
              <a:rPr lang="pt-BR" sz="2000" b="1" dirty="0"/>
              <a:t>Celular na horizontal! </a:t>
            </a:r>
            <a:r>
              <a:rPr lang="pt-BR" sz="2000" dirty="0"/>
              <a:t>Preferência por imagens HD. </a:t>
            </a:r>
            <a:endParaRPr sz="2000" dirty="0"/>
          </a:p>
          <a:p>
            <a:pPr marL="18288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/>
          </a:p>
          <a:p>
            <a:pPr marL="609600" lvl="0" indent="-431800" algn="l" rtl="0">
              <a:spcBef>
                <a:spcPts val="0"/>
              </a:spcBef>
              <a:spcAft>
                <a:spcPts val="0"/>
              </a:spcAft>
              <a:buSzPts val="2000"/>
              <a:buChar char="◦"/>
            </a:pPr>
            <a:r>
              <a:rPr lang="pt-BR" sz="2000" b="1" dirty="0"/>
              <a:t>Enquadramento e iluminação: </a:t>
            </a:r>
            <a:r>
              <a:rPr lang="pt-BR" sz="2000" dirty="0"/>
              <a:t>Câmera na altura dos olhos na hora de falar.</a:t>
            </a:r>
            <a:endParaRPr sz="2000" dirty="0"/>
          </a:p>
          <a:p>
            <a:pPr marL="18288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/>
          </a:p>
          <a:p>
            <a:pPr marL="609600" lvl="0" indent="-431800" algn="l" rtl="0">
              <a:spcBef>
                <a:spcPts val="0"/>
              </a:spcBef>
              <a:spcAft>
                <a:spcPts val="0"/>
              </a:spcAft>
              <a:buSzPts val="2000"/>
              <a:buChar char="◦"/>
            </a:pPr>
            <a:r>
              <a:rPr lang="pt-BR" sz="2000" b="1" dirty="0"/>
              <a:t>Estabilizar imagem: </a:t>
            </a:r>
            <a:r>
              <a:rPr lang="pt-BR" sz="2000" dirty="0"/>
              <a:t>tripé improvisado, mãos firmes…</a:t>
            </a:r>
            <a:endParaRPr sz="2000" dirty="0"/>
          </a:p>
          <a:p>
            <a:pPr marL="18288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/>
          </a:p>
          <a:p>
            <a:pPr marL="609600" lvl="0" indent="-431800" algn="l" rtl="0">
              <a:spcBef>
                <a:spcPts val="0"/>
              </a:spcBef>
              <a:spcAft>
                <a:spcPts val="0"/>
              </a:spcAft>
              <a:buSzPts val="2000"/>
              <a:buChar char="◦"/>
            </a:pPr>
            <a:r>
              <a:rPr lang="pt-BR" sz="2000" b="1" dirty="0"/>
              <a:t>Evitar ambientes com ruídos: </a:t>
            </a:r>
            <a:r>
              <a:rPr lang="pt-BR" sz="2000" dirty="0"/>
              <a:t>Janela, vento, equipamentos…</a:t>
            </a:r>
            <a:endParaRPr sz="2000" dirty="0"/>
          </a:p>
          <a:p>
            <a:pPr marL="18288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/>
          </a:p>
          <a:p>
            <a:pPr marL="609600" lvl="0" indent="-431800" algn="l" rtl="0">
              <a:spcBef>
                <a:spcPts val="0"/>
              </a:spcBef>
              <a:spcAft>
                <a:spcPts val="0"/>
              </a:spcAft>
              <a:buSzPts val="2000"/>
              <a:buChar char="◦"/>
            </a:pPr>
            <a:r>
              <a:rPr lang="pt-BR" sz="2000" b="1" dirty="0"/>
              <a:t>Se possível gravar com microfone, </a:t>
            </a:r>
            <a:r>
              <a:rPr lang="pt-BR" sz="2000" dirty="0"/>
              <a:t>o de fone de ouvido serve.</a:t>
            </a:r>
            <a:endParaRPr sz="2000" dirty="0"/>
          </a:p>
          <a:p>
            <a:pPr marL="18288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/>
          </a:p>
          <a:p>
            <a:pPr marL="609600" lvl="0" indent="-431800" algn="l" rtl="0">
              <a:spcBef>
                <a:spcPts val="0"/>
              </a:spcBef>
              <a:spcAft>
                <a:spcPts val="0"/>
              </a:spcAft>
              <a:buSzPts val="2000"/>
              <a:buChar char="◦"/>
            </a:pPr>
            <a:r>
              <a:rPr lang="pt-BR" sz="2000" b="1" dirty="0"/>
              <a:t>Dar margem para a edição: </a:t>
            </a:r>
            <a:r>
              <a:rPr lang="pt-BR" sz="2000" dirty="0"/>
              <a:t>Pausa entre as falas, sustentar o olhar antes e após  terminar as frases. </a:t>
            </a:r>
            <a:endParaRPr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73a2126ffa_3_155"/>
          <p:cNvSpPr txBox="1">
            <a:spLocks noGrp="1"/>
          </p:cNvSpPr>
          <p:nvPr>
            <p:ph type="title"/>
          </p:nvPr>
        </p:nvSpPr>
        <p:spPr>
          <a:xfrm>
            <a:off x="928600" y="439300"/>
            <a:ext cx="8428800" cy="847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Edição</a:t>
            </a:r>
            <a:endParaRPr/>
          </a:p>
        </p:txBody>
      </p:sp>
      <p:sp>
        <p:nvSpPr>
          <p:cNvPr id="221" name="Google Shape;221;g73a2126ffa_3_155"/>
          <p:cNvSpPr txBox="1">
            <a:spLocks noGrp="1"/>
          </p:cNvSpPr>
          <p:nvPr>
            <p:ph type="body" idx="1"/>
          </p:nvPr>
        </p:nvSpPr>
        <p:spPr>
          <a:xfrm>
            <a:off x="679367" y="1912567"/>
            <a:ext cx="3691500" cy="400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431800" algn="l" rtl="0">
              <a:spcBef>
                <a:spcPts val="900"/>
              </a:spcBef>
              <a:spcAft>
                <a:spcPts val="0"/>
              </a:spcAft>
              <a:buSzPts val="2000"/>
              <a:buChar char="◦"/>
            </a:pPr>
            <a:r>
              <a:rPr lang="pt-BR" sz="2000" b="1" dirty="0"/>
              <a:t>Exemplo de Roteiro</a:t>
            </a:r>
            <a:endParaRPr sz="2000" b="1" dirty="0"/>
          </a:p>
          <a:p>
            <a:pPr marL="60960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2000" b="1" dirty="0"/>
          </a:p>
          <a:p>
            <a:pPr marL="60960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2000" b="1" dirty="0"/>
          </a:p>
          <a:p>
            <a:pPr marL="60960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2000" b="1" dirty="0"/>
          </a:p>
          <a:p>
            <a:pPr marL="60960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2000" b="1" dirty="0"/>
          </a:p>
          <a:p>
            <a:pPr marL="60960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2000" b="1" dirty="0"/>
          </a:p>
          <a:p>
            <a:pPr marL="609600" lvl="0" indent="-431800" algn="l" rtl="0">
              <a:spcBef>
                <a:spcPts val="900"/>
              </a:spcBef>
              <a:spcAft>
                <a:spcPts val="0"/>
              </a:spcAft>
              <a:buSzPts val="2000"/>
              <a:buChar char="◦"/>
            </a:pPr>
            <a:r>
              <a:rPr lang="pt-BR" sz="2000" b="1" dirty="0"/>
              <a:t>Direitos autorais</a:t>
            </a:r>
            <a:endParaRPr sz="2000" b="1" dirty="0"/>
          </a:p>
        </p:txBody>
      </p:sp>
      <p:pic>
        <p:nvPicPr>
          <p:cNvPr id="222" name="Google Shape;222;g73a2126ffa_3_155"/>
          <p:cNvPicPr preferRelativeResize="0"/>
          <p:nvPr/>
        </p:nvPicPr>
        <p:blipFill rotWithShape="1">
          <a:blip r:embed="rId3">
            <a:alphaModFix/>
          </a:blip>
          <a:srcRect l="4334" t="28540" r="36131" b="54167"/>
          <a:stretch/>
        </p:blipFill>
        <p:spPr>
          <a:xfrm>
            <a:off x="4542325" y="2026650"/>
            <a:ext cx="7140624" cy="165732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g73a2126ffa_3_155"/>
          <p:cNvSpPr txBox="1"/>
          <p:nvPr/>
        </p:nvSpPr>
        <p:spPr>
          <a:xfrm>
            <a:off x="4370875" y="4772475"/>
            <a:ext cx="65733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latin typeface="Lato"/>
                <a:ea typeface="Lato"/>
                <a:cs typeface="Lato"/>
                <a:sym typeface="Lato"/>
              </a:rPr>
              <a:t>Se for utilizar imagens ou músicas que não sejam suas, garantir que elas sejam liberadas (CC)</a:t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highlight>
                <a:srgbClr val="FF0000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u="sng">
                <a:solidFill>
                  <a:schemeClr val="hlink"/>
                </a:solidFill>
                <a:highlight>
                  <a:srgbClr val="FF0000"/>
                </a:highlight>
                <a:hlinkClick r:id="rId4"/>
              </a:rPr>
              <a:t>https://www.google.com/advanced_image_search</a:t>
            </a:r>
            <a:endParaRPr sz="2200">
              <a:highlight>
                <a:srgbClr val="FF0000"/>
              </a:highlight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5968" y="164592"/>
            <a:ext cx="11180064" cy="1371600"/>
          </a:xfrm>
        </p:spPr>
        <p:txBody>
          <a:bodyPr>
            <a:normAutofit/>
          </a:bodyPr>
          <a:lstStyle/>
          <a:p>
            <a:r>
              <a:rPr lang="pt-BR" sz="2800" dirty="0">
                <a:effectLst/>
                <a:latin typeface="Arial" panose="020B0604020202020204" pitchFamily="34" charset="0"/>
              </a:rPr>
              <a:t>Como fazer apresentação de slides no PowerPoint® em forma de vídeo?</a:t>
            </a:r>
            <a:endParaRPr lang="pt-BR" sz="28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0" y="2123720"/>
            <a:ext cx="11667744" cy="3380968"/>
          </a:xfrm>
        </p:spPr>
        <p:txBody>
          <a:bodyPr anchor="ctr">
            <a:noAutofit/>
          </a:bodyPr>
          <a:lstStyle/>
          <a:p>
            <a:pPr lvl="1"/>
            <a:r>
              <a:rPr lang="pt-BR" sz="2400" dirty="0">
                <a:effectLst/>
                <a:latin typeface="Arial" panose="020B0604020202020204" pitchFamily="34" charset="0"/>
              </a:rPr>
              <a:t>A partir do Microsoft PowerPoint 2010® é possível transformar a apresentação de slides em vídeo com os intervalos e narração de voz. Ver tutoriais nos links abaixo:</a:t>
            </a:r>
          </a:p>
          <a:p>
            <a:pPr lvl="1"/>
            <a:r>
              <a:rPr lang="pt-BR" sz="2000" dirty="0">
                <a:effectLst/>
                <a:latin typeface="Arial" panose="020B0604020202020204" pitchFamily="34" charset="0"/>
              </a:rPr>
              <a:t>https://support.microsoft.com/pt-br/office/gravar-uma-apresenta%C3%A7%C3%A3o-de-</a:t>
            </a:r>
            <a:br>
              <a:rPr lang="pt-BR" sz="2000" dirty="0"/>
            </a:br>
            <a:r>
              <a:rPr lang="pt-BR" sz="2000" dirty="0">
                <a:effectLst/>
                <a:latin typeface="Arial" panose="020B0604020202020204" pitchFamily="34" charset="0"/>
              </a:rPr>
              <a:t>slides-com-os-intervalos-e-narra%C3%A7%C3%A3o-de-slide-0b9502c6-5f6c-40ae-b1e7-</a:t>
            </a:r>
            <a:br>
              <a:rPr lang="pt-BR" sz="2000" dirty="0"/>
            </a:br>
            <a:r>
              <a:rPr lang="pt-BR" sz="2000" dirty="0">
                <a:effectLst/>
                <a:latin typeface="Arial" panose="020B0604020202020204" pitchFamily="34" charset="0"/>
              </a:rPr>
              <a:t>e47d8741161c</a:t>
            </a:r>
          </a:p>
          <a:p>
            <a:pPr lvl="1"/>
            <a:r>
              <a:rPr lang="pt-BR" sz="2000" dirty="0">
                <a:effectLst/>
                <a:latin typeface="Arial" panose="020B0604020202020204" pitchFamily="34" charset="0"/>
              </a:rPr>
              <a:t>Como criar um vídeo da sua apresentação no PowerPoint® com voz</a:t>
            </a:r>
            <a:br>
              <a:rPr lang="pt-BR" sz="2000" dirty="0"/>
            </a:br>
            <a:r>
              <a:rPr lang="pt-BR" sz="2000" dirty="0">
                <a:effectLst/>
                <a:latin typeface="Arial" panose="020B0604020202020204" pitchFamily="34" charset="0"/>
              </a:rPr>
              <a:t>https://www.techtudo.com.br/dicas-e-tutoriais/noticia/2016/04/como-criar-um-video-da-sua-</a:t>
            </a:r>
            <a:br>
              <a:rPr lang="pt-BR" sz="2000" dirty="0"/>
            </a:br>
            <a:r>
              <a:rPr lang="pt-BR" sz="2000" dirty="0">
                <a:effectLst/>
                <a:latin typeface="Arial" panose="020B0604020202020204" pitchFamily="34" charset="0"/>
              </a:rPr>
              <a:t>apresentacao-no-powerpoint-com-voz.html</a:t>
            </a:r>
          </a:p>
          <a:p>
            <a:pPr lvl="1"/>
            <a:r>
              <a:rPr lang="pt-BR" sz="2000" dirty="0">
                <a:effectLst/>
                <a:latin typeface="Arial" panose="020B0604020202020204" pitchFamily="34" charset="0"/>
              </a:rPr>
              <a:t>Como fazer uma apresentação do PowerPoint® em forma de vídeo</a:t>
            </a:r>
            <a:br>
              <a:rPr lang="pt-BR" sz="2000" dirty="0"/>
            </a:br>
            <a:r>
              <a:rPr lang="pt-BR" sz="2000" dirty="0">
                <a:effectLst/>
                <a:latin typeface="Arial" panose="020B0604020202020204" pitchFamily="34" charset="0"/>
                <a:hlinkClick r:id="rId2"/>
              </a:rPr>
              <a:t>https://www.youtube.com/watch?v=ptAJb3A7jcI</a:t>
            </a:r>
            <a:endParaRPr lang="pt-BR" sz="2000" dirty="0">
              <a:effectLst/>
              <a:latin typeface="Arial" panose="020B0604020202020204" pitchFamily="34" charset="0"/>
            </a:endParaRPr>
          </a:p>
          <a:p>
            <a:pPr lvl="1"/>
            <a:r>
              <a:rPr lang="pt-BR" sz="2000" dirty="0">
                <a:effectLst/>
                <a:latin typeface="Arial" panose="020B0604020202020204" pitchFamily="34" charset="0"/>
              </a:rPr>
              <a:t>Como fazer vídeo com PowerPoint® - Tutorial Completo de </a:t>
            </a:r>
            <a:r>
              <a:rPr lang="pt-BR" sz="2000" dirty="0" err="1">
                <a:effectLst/>
                <a:latin typeface="Arial" panose="020B0604020202020204" pitchFamily="34" charset="0"/>
              </a:rPr>
              <a:t>Screencast</a:t>
            </a:r>
            <a:br>
              <a:rPr lang="pt-BR" sz="2000" dirty="0"/>
            </a:br>
            <a:r>
              <a:rPr lang="pt-BR" sz="2000" dirty="0">
                <a:effectLst/>
                <a:latin typeface="Arial" panose="020B0604020202020204" pitchFamily="34" charset="0"/>
                <a:hlinkClick r:id="rId3"/>
              </a:rPr>
              <a:t>https://www.youtube.com/watch?v=cGeJHcRvKCQ</a:t>
            </a:r>
            <a:endParaRPr lang="pt-BR" sz="2000" dirty="0">
              <a:effectLst/>
              <a:latin typeface="Arial" panose="020B0604020202020204" pitchFamily="34" charset="0"/>
            </a:endParaRPr>
          </a:p>
          <a:p>
            <a:pPr lvl="1"/>
            <a:r>
              <a:rPr lang="pt-BR" sz="2000" dirty="0">
                <a:effectLst/>
                <a:latin typeface="Arial" panose="020B0604020202020204" pitchFamily="34" charset="0"/>
              </a:rPr>
              <a:t>Como Converter Apresentação em Vídeo</a:t>
            </a:r>
            <a:br>
              <a:rPr lang="pt-BR" sz="2000" dirty="0"/>
            </a:br>
            <a:r>
              <a:rPr lang="pt-BR" sz="2000" dirty="0">
                <a:effectLst/>
                <a:latin typeface="Arial" panose="020B0604020202020204" pitchFamily="34" charset="0"/>
              </a:rPr>
              <a:t>https://www.youtube.com/watch?v=ctYVR4Z-vno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362582321"/>
      </p:ext>
    </p:extLst>
  </p:cSld>
  <p:clrMapOvr>
    <a:masterClrMapping/>
  </p:clrMapOvr>
</p:sld>
</file>

<file path=ppt/theme/theme1.xml><?xml version="1.0" encoding="utf-8"?>
<a:theme xmlns:a="http://schemas.openxmlformats.org/drawingml/2006/main" name="SavonVTI">
  <a:themeElements>
    <a:clrScheme name="FIVE">
      <a:dk1>
        <a:srgbClr val="000000"/>
      </a:dk1>
      <a:lt1>
        <a:srgbClr val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avonVTI">
  <a:themeElements>
    <a:clrScheme name="FIVE">
      <a:dk1>
        <a:srgbClr val="000000"/>
      </a:dk1>
      <a:lt1>
        <a:srgbClr val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739</Words>
  <Application>Microsoft Office PowerPoint</Application>
  <PresentationFormat>Widescreen</PresentationFormat>
  <Paragraphs>116</Paragraphs>
  <Slides>12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12</vt:i4>
      </vt:variant>
    </vt:vector>
  </HeadingPairs>
  <TitlesOfParts>
    <vt:vector size="19" baseType="lpstr">
      <vt:lpstr>Century Gothic</vt:lpstr>
      <vt:lpstr>Lato</vt:lpstr>
      <vt:lpstr>Garamond</vt:lpstr>
      <vt:lpstr>Arial</vt:lpstr>
      <vt:lpstr>Calibri</vt:lpstr>
      <vt:lpstr>SavonVTI</vt:lpstr>
      <vt:lpstr>SavonVTI</vt:lpstr>
      <vt:lpstr>Tutorial para elaboração de Pitches   </vt:lpstr>
      <vt:lpstr>Definição</vt:lpstr>
      <vt:lpstr>Produção</vt:lpstr>
      <vt:lpstr>Roteiro</vt:lpstr>
      <vt:lpstr>Roteiro</vt:lpstr>
      <vt:lpstr>Criatividade</vt:lpstr>
      <vt:lpstr>Dicas para a gravação</vt:lpstr>
      <vt:lpstr>Edição</vt:lpstr>
      <vt:lpstr>Como fazer apresentação de slides no PowerPoint® em forma de vídeo?</vt:lpstr>
      <vt:lpstr>Exemplos de Programas e aplicativos</vt:lpstr>
      <vt:lpstr>Exemplos de Programas e aplicativos</vt:lpstr>
      <vt:lpstr>Exemplos de Programas e aplicativos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Oficina de Pitchs  Marcha digital pela Ciência 2020  </dc:title>
  <cp:lastModifiedBy>Cristiana Ferreira Alves de Brito</cp:lastModifiedBy>
  <cp:revision>4</cp:revision>
  <dcterms:created xsi:type="dcterms:W3CDTF">2020-04-14T18:45:42Z</dcterms:created>
  <dcterms:modified xsi:type="dcterms:W3CDTF">2023-05-23T18:32:40Z</dcterms:modified>
</cp:coreProperties>
</file>